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 id="2147483855" r:id="rId5"/>
    <p:sldMasterId id="2147483878" r:id="rId6"/>
  </p:sldMasterIdLst>
  <p:notesMasterIdLst>
    <p:notesMasterId r:id="rId28"/>
  </p:notesMasterIdLst>
  <p:handoutMasterIdLst>
    <p:handoutMasterId r:id="rId29"/>
  </p:handoutMasterIdLst>
  <p:sldIdLst>
    <p:sldId id="455" r:id="rId7"/>
    <p:sldId id="475" r:id="rId8"/>
    <p:sldId id="456" r:id="rId9"/>
    <p:sldId id="471" r:id="rId10"/>
    <p:sldId id="476" r:id="rId11"/>
    <p:sldId id="469" r:id="rId12"/>
    <p:sldId id="486" r:id="rId13"/>
    <p:sldId id="499" r:id="rId14"/>
    <p:sldId id="477" r:id="rId15"/>
    <p:sldId id="500" r:id="rId16"/>
    <p:sldId id="483" r:id="rId17"/>
    <p:sldId id="485" r:id="rId18"/>
    <p:sldId id="488" r:id="rId19"/>
    <p:sldId id="496" r:id="rId20"/>
    <p:sldId id="479" r:id="rId21"/>
    <p:sldId id="493" r:id="rId22"/>
    <p:sldId id="491" r:id="rId23"/>
    <p:sldId id="497" r:id="rId24"/>
    <p:sldId id="494" r:id="rId25"/>
    <p:sldId id="482" r:id="rId26"/>
    <p:sldId id="495"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AB"/>
    <a:srgbClr val="BBBBBB"/>
    <a:srgbClr val="072707"/>
    <a:srgbClr val="010601"/>
    <a:srgbClr val="D05B32"/>
    <a:srgbClr val="D75078"/>
    <a:srgbClr val="E288B6"/>
    <a:srgbClr val="DCA381"/>
    <a:srgbClr val="29282D"/>
    <a:srgbClr val="8C58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32"/>
    <p:restoredTop sz="95794"/>
  </p:normalViewPr>
  <p:slideViewPr>
    <p:cSldViewPr snapToGrid="0">
      <p:cViewPr varScale="1">
        <p:scale>
          <a:sx n="109" d="100"/>
          <a:sy n="109" d="100"/>
        </p:scale>
        <p:origin x="384" y="17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sindhura/Materials/USF/Data%20Mining/Final%20project/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indhura/Materials/USF/Data%20Mining/Final%20project/Resul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GB"/>
              <a:t>Number of Flights/Year</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8.2691461408917616E-2"/>
          <c:y val="0.15808929332777311"/>
          <c:w val="0.91051275125149511"/>
          <c:h val="0.76451778992206643"/>
        </c:manualLayout>
      </c:layout>
      <c:lineChart>
        <c:grouping val="standard"/>
        <c:varyColors val="0"/>
        <c:ser>
          <c:idx val="0"/>
          <c:order val="0"/>
          <c:tx>
            <c:strRef>
              <c:f>Sheet1!$A$2</c:f>
              <c:strCache>
                <c:ptCount val="1"/>
                <c:pt idx="0">
                  <c:v>ORD</c:v>
                </c:pt>
              </c:strCache>
            </c:strRef>
          </c:tx>
          <c:spPr>
            <a:ln w="31750" cap="rnd">
              <a:solidFill>
                <a:schemeClr val="accent1"/>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Sheet1!$B$2:$F$2</c:f>
              <c:numCache>
                <c:formatCode>General</c:formatCode>
                <c:ptCount val="5"/>
                <c:pt idx="0">
                  <c:v>581795</c:v>
                </c:pt>
                <c:pt idx="1">
                  <c:v>808306</c:v>
                </c:pt>
                <c:pt idx="2">
                  <c:v>456114</c:v>
                </c:pt>
                <c:pt idx="3">
                  <c:v>575191</c:v>
                </c:pt>
                <c:pt idx="4">
                  <c:v>399061</c:v>
                </c:pt>
              </c:numCache>
            </c:numRef>
          </c:val>
          <c:smooth val="0"/>
          <c:extLst>
            <c:ext xmlns:c16="http://schemas.microsoft.com/office/drawing/2014/chart" uri="{C3380CC4-5D6E-409C-BE32-E72D297353CC}">
              <c16:uniqueId val="{00000000-B371-2E46-A704-9D5BA50AC638}"/>
            </c:ext>
          </c:extLst>
        </c:ser>
        <c:ser>
          <c:idx val="1"/>
          <c:order val="1"/>
          <c:tx>
            <c:strRef>
              <c:f>Sheet1!$A$3</c:f>
              <c:strCache>
                <c:ptCount val="1"/>
                <c:pt idx="0">
                  <c:v>ATL</c:v>
                </c:pt>
              </c:strCache>
            </c:strRef>
          </c:tx>
          <c:spPr>
            <a:ln w="31750" cap="rnd">
              <a:solidFill>
                <a:schemeClr val="accent2"/>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Sheet1!$B$3:$F$3</c:f>
              <c:numCache>
                <c:formatCode>General</c:formatCode>
                <c:ptCount val="5"/>
                <c:pt idx="0">
                  <c:v>450558</c:v>
                </c:pt>
                <c:pt idx="1">
                  <c:v>797678</c:v>
                </c:pt>
                <c:pt idx="2">
                  <c:v>514974</c:v>
                </c:pt>
                <c:pt idx="3">
                  <c:v>631877</c:v>
                </c:pt>
                <c:pt idx="4">
                  <c:v>425245</c:v>
                </c:pt>
              </c:numCache>
            </c:numRef>
          </c:val>
          <c:smooth val="0"/>
          <c:extLst>
            <c:ext xmlns:c16="http://schemas.microsoft.com/office/drawing/2014/chart" uri="{C3380CC4-5D6E-409C-BE32-E72D297353CC}">
              <c16:uniqueId val="{00000001-B371-2E46-A704-9D5BA50AC638}"/>
            </c:ext>
          </c:extLst>
        </c:ser>
        <c:ser>
          <c:idx val="2"/>
          <c:order val="2"/>
          <c:tx>
            <c:strRef>
              <c:f>Sheet1!$A$4</c:f>
              <c:strCache>
                <c:ptCount val="1"/>
                <c:pt idx="0">
                  <c:v>DEN</c:v>
                </c:pt>
              </c:strCache>
            </c:strRef>
          </c:tx>
          <c:spPr>
            <a:ln w="31750" cap="rnd">
              <a:solidFill>
                <a:schemeClr val="accent3"/>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Sheet1!$B$4:$F$4</c:f>
              <c:numCache>
                <c:formatCode>General</c:formatCode>
                <c:ptCount val="5"/>
                <c:pt idx="0">
                  <c:v>505619</c:v>
                </c:pt>
                <c:pt idx="1">
                  <c:v>576820</c:v>
                </c:pt>
                <c:pt idx="2">
                  <c:v>413291</c:v>
                </c:pt>
                <c:pt idx="3">
                  <c:v>539532</c:v>
                </c:pt>
                <c:pt idx="4">
                  <c:v>367729</c:v>
                </c:pt>
              </c:numCache>
            </c:numRef>
          </c:val>
          <c:smooth val="0"/>
          <c:extLst>
            <c:ext xmlns:c16="http://schemas.microsoft.com/office/drawing/2014/chart" uri="{C3380CC4-5D6E-409C-BE32-E72D297353CC}">
              <c16:uniqueId val="{00000002-B371-2E46-A704-9D5BA50AC638}"/>
            </c:ext>
          </c:extLst>
        </c:ser>
        <c:ser>
          <c:idx val="3"/>
          <c:order val="3"/>
          <c:tx>
            <c:strRef>
              <c:f>Sheet1!$A$5</c:f>
              <c:strCache>
                <c:ptCount val="1"/>
                <c:pt idx="0">
                  <c:v>DFW</c:v>
                </c:pt>
              </c:strCache>
            </c:strRef>
          </c:tx>
          <c:spPr>
            <a:ln w="31750" cap="rnd">
              <a:solidFill>
                <a:schemeClr val="accent4"/>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Sheet1!$B$5:$F$5</c:f>
              <c:numCache>
                <c:formatCode>General</c:formatCode>
                <c:ptCount val="5"/>
                <c:pt idx="0">
                  <c:v>264042</c:v>
                </c:pt>
                <c:pt idx="1">
                  <c:v>609620</c:v>
                </c:pt>
                <c:pt idx="2">
                  <c:v>451593</c:v>
                </c:pt>
                <c:pt idx="3">
                  <c:v>560760</c:v>
                </c:pt>
                <c:pt idx="4">
                  <c:v>372290</c:v>
                </c:pt>
              </c:numCache>
            </c:numRef>
          </c:val>
          <c:smooth val="0"/>
          <c:extLst>
            <c:ext xmlns:c16="http://schemas.microsoft.com/office/drawing/2014/chart" uri="{C3380CC4-5D6E-409C-BE32-E72D297353CC}">
              <c16:uniqueId val="{00000003-B371-2E46-A704-9D5BA50AC638}"/>
            </c:ext>
          </c:extLst>
        </c:ser>
        <c:ser>
          <c:idx val="4"/>
          <c:order val="4"/>
          <c:tx>
            <c:strRef>
              <c:f>Sheet1!$A$6</c:f>
              <c:strCache>
                <c:ptCount val="1"/>
                <c:pt idx="0">
                  <c:v>CLT</c:v>
                </c:pt>
              </c:strCache>
            </c:strRef>
          </c:tx>
          <c:spPr>
            <a:ln w="31750" cap="rnd">
              <a:solidFill>
                <a:schemeClr val="accent5"/>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Sheet1!$B$6:$F$6</c:f>
              <c:numCache>
                <c:formatCode>General</c:formatCode>
                <c:ptCount val="5"/>
                <c:pt idx="0">
                  <c:v>250607</c:v>
                </c:pt>
                <c:pt idx="1">
                  <c:v>564221</c:v>
                </c:pt>
                <c:pt idx="2">
                  <c:v>407388</c:v>
                </c:pt>
                <c:pt idx="3">
                  <c:v>495867</c:v>
                </c:pt>
                <c:pt idx="4">
                  <c:v>316440</c:v>
                </c:pt>
              </c:numCache>
            </c:numRef>
          </c:val>
          <c:smooth val="0"/>
          <c:extLst>
            <c:ext xmlns:c16="http://schemas.microsoft.com/office/drawing/2014/chart" uri="{C3380CC4-5D6E-409C-BE32-E72D297353CC}">
              <c16:uniqueId val="{00000004-B371-2E46-A704-9D5BA50AC638}"/>
            </c:ext>
          </c:extLst>
        </c:ser>
        <c:dLbls>
          <c:showLegendKey val="0"/>
          <c:showVal val="0"/>
          <c:showCatName val="0"/>
          <c:showSerName val="0"/>
          <c:showPercent val="0"/>
          <c:showBubbleSize val="0"/>
        </c:dLbls>
        <c:smooth val="0"/>
        <c:axId val="1075878800"/>
        <c:axId val="1075922400"/>
      </c:lineChart>
      <c:catAx>
        <c:axId val="107587880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922400"/>
        <c:crosses val="autoZero"/>
        <c:auto val="1"/>
        <c:lblAlgn val="ctr"/>
        <c:lblOffset val="100"/>
        <c:noMultiLvlLbl val="0"/>
      </c:catAx>
      <c:valAx>
        <c:axId val="10759224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878800"/>
        <c:crosses val="autoZero"/>
        <c:crossBetween val="between"/>
      </c:valAx>
      <c:spPr>
        <a:noFill/>
        <a:ln>
          <a:noFill/>
        </a:ln>
        <a:effectLst/>
      </c:spPr>
    </c:plotArea>
    <c:legend>
      <c:legendPos val="b"/>
      <c:layout>
        <c:manualLayout>
          <c:xMode val="edge"/>
          <c:yMode val="edge"/>
          <c:x val="0.65858606282347909"/>
          <c:y val="7.9293665688503337E-2"/>
          <c:w val="0.31939618134319275"/>
          <c:h val="4.606286199082558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F1</a:t>
            </a:r>
            <a:r>
              <a:rPr lang="en-US" baseline="0" dirty="0"/>
              <a:t> SCORE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Sheet2!$D$1</c:f>
              <c:strCache>
                <c:ptCount val="1"/>
                <c:pt idx="0">
                  <c:v>GridSearch CV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7.4626865671641963E-3"/>
                  <c:y val="4.9176087625918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86-BF4D-824F-2B74D3F416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Sheet2!$A$2:$A$29</c:f>
              <c:strCache>
                <c:ptCount val="7"/>
                <c:pt idx="0">
                  <c:v>DECISION TREE</c:v>
                </c:pt>
                <c:pt idx="1">
                  <c:v>RANDOM FOREST</c:v>
                </c:pt>
                <c:pt idx="2">
                  <c:v>ADA Boost</c:v>
                </c:pt>
                <c:pt idx="3">
                  <c:v>Gradient Boost</c:v>
                </c:pt>
                <c:pt idx="4">
                  <c:v>XGBoost</c:v>
                </c:pt>
                <c:pt idx="5">
                  <c:v>Neural Network</c:v>
                </c:pt>
                <c:pt idx="6">
                  <c:v>KNN</c:v>
                </c:pt>
              </c:strCache>
            </c:strRef>
          </c:cat>
          <c:val>
            <c:numRef>
              <c:f>Sheet2!$D$2:$D$29</c:f>
              <c:numCache>
                <c:formatCode>0.00%</c:formatCode>
                <c:ptCount val="7"/>
                <c:pt idx="0">
                  <c:v>0.84228536016920597</c:v>
                </c:pt>
                <c:pt idx="1">
                  <c:v>0.84340352153470999</c:v>
                </c:pt>
                <c:pt idx="2">
                  <c:v>0.84283770494011701</c:v>
                </c:pt>
                <c:pt idx="3">
                  <c:v>0.84317450053213705</c:v>
                </c:pt>
                <c:pt idx="4">
                  <c:v>0.84268951487962895</c:v>
                </c:pt>
                <c:pt idx="5">
                  <c:v>0.84268951487962895</c:v>
                </c:pt>
                <c:pt idx="6">
                  <c:v>0.84034541755917502</c:v>
                </c:pt>
              </c:numCache>
            </c:numRef>
          </c:val>
          <c:extLst>
            <c:ext xmlns:c16="http://schemas.microsoft.com/office/drawing/2014/chart" uri="{C3380CC4-5D6E-409C-BE32-E72D297353CC}">
              <c16:uniqueId val="{00000000-2386-BF4D-824F-2B74D3F416C7}"/>
            </c:ext>
          </c:extLst>
        </c:ser>
        <c:dLbls>
          <c:showLegendKey val="0"/>
          <c:showVal val="0"/>
          <c:showCatName val="0"/>
          <c:showSerName val="0"/>
          <c:showPercent val="0"/>
          <c:showBubbleSize val="0"/>
        </c:dLbls>
        <c:gapWidth val="100"/>
        <c:overlap val="-92"/>
        <c:axId val="1031408608"/>
        <c:axId val="957900112"/>
      </c:barChart>
      <c:catAx>
        <c:axId val="10314086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7900112"/>
        <c:crosses val="autoZero"/>
        <c:auto val="1"/>
        <c:lblAlgn val="ctr"/>
        <c:lblOffset val="100"/>
        <c:noMultiLvlLbl val="0"/>
      </c:catAx>
      <c:valAx>
        <c:axId val="9579001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1408608"/>
        <c:crosses val="autoZero"/>
        <c:crossBetween val="between"/>
      </c:valAx>
      <c:spPr>
        <a:noFill/>
        <a:ln>
          <a:noFill/>
        </a:ln>
        <a:effectLst/>
      </c:spPr>
    </c:plotArea>
    <c:legend>
      <c:legendPos val="b"/>
      <c:layout>
        <c:manualLayout>
          <c:xMode val="edge"/>
          <c:yMode val="edge"/>
          <c:x val="0.83417922318039528"/>
          <c:y val="5.0135815488110309E-2"/>
          <c:w val="0.1353013724724198"/>
          <c:h val="5.59294185667812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302CE-D3C3-4ECD-93EA-E1B407BD9982}"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3511C189-86BF-4425-AFD5-9BF521519F19}">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SINDHURA.A</a:t>
          </a:r>
        </a:p>
      </dgm:t>
    </dgm:pt>
    <dgm:pt modelId="{F247CD00-E466-4166-9296-F8D26C2DF191}" type="parTrans" cxnId="{47E860DB-5890-4756-9010-CA165572CB67}">
      <dgm:prSet/>
      <dgm:spPr/>
      <dgm:t>
        <a:bodyPr/>
        <a:lstStyle/>
        <a:p>
          <a:endParaRPr lang="en-US" sz="2000"/>
        </a:p>
      </dgm:t>
    </dgm:pt>
    <dgm:pt modelId="{9D3B04FA-1C94-47BB-9E6A-947C69037022}" type="sibTrans" cxnId="{47E860DB-5890-4756-9010-CA165572CB67}">
      <dgm:prSet/>
      <dgm:spPr/>
      <dgm:t>
        <a:bodyPr/>
        <a:lstStyle/>
        <a:p>
          <a:endParaRPr lang="en-US"/>
        </a:p>
      </dgm:t>
    </dgm:pt>
    <dgm:pt modelId="{BC224187-3215-4EED-90E1-D9594DD2A11F}">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MITHIL.S</a:t>
          </a:r>
        </a:p>
      </dgm:t>
    </dgm:pt>
    <dgm:pt modelId="{73562B96-A561-48BA-B747-E675CF5CB2A0}" type="parTrans" cxnId="{9CB2FF4C-A087-45B4-8083-4EC5C0599420}">
      <dgm:prSet/>
      <dgm:spPr/>
      <dgm:t>
        <a:bodyPr/>
        <a:lstStyle/>
        <a:p>
          <a:endParaRPr lang="en-US" sz="2000"/>
        </a:p>
      </dgm:t>
    </dgm:pt>
    <dgm:pt modelId="{6BAB6CE6-40DE-45EC-A401-4FA2CF43D3FF}" type="sibTrans" cxnId="{9CB2FF4C-A087-45B4-8083-4EC5C0599420}">
      <dgm:prSet/>
      <dgm:spPr/>
      <dgm:t>
        <a:bodyPr/>
        <a:lstStyle/>
        <a:p>
          <a:endParaRPr lang="en-US"/>
        </a:p>
      </dgm:t>
    </dgm:pt>
    <dgm:pt modelId="{467A2BCD-A9AB-47F5-8701-DA0AA5EF2E3D}">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MEDHA.A</a:t>
          </a:r>
        </a:p>
      </dgm:t>
    </dgm:pt>
    <dgm:pt modelId="{DA68B4B1-4500-4CF1-84B3-A7089906212A}" type="parTrans" cxnId="{9FC30C3E-860F-4BC0-A38D-6AC14CF58B94}">
      <dgm:prSet/>
      <dgm:spPr/>
      <dgm:t>
        <a:bodyPr/>
        <a:lstStyle/>
        <a:p>
          <a:endParaRPr lang="en-US" sz="2000"/>
        </a:p>
      </dgm:t>
    </dgm:pt>
    <dgm:pt modelId="{0EF2BAD5-90F5-4C86-87BC-E617C5EAE624}" type="sibTrans" cxnId="{9FC30C3E-860F-4BC0-A38D-6AC14CF58B94}">
      <dgm:prSet/>
      <dgm:spPr/>
      <dgm:t>
        <a:bodyPr/>
        <a:lstStyle/>
        <a:p>
          <a:endParaRPr lang="en-US"/>
        </a:p>
      </dgm:t>
    </dgm:pt>
    <dgm:pt modelId="{0E8E862F-FE6D-444A-A2D7-C601C5A0FA1D}">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RAVINDRA.V</a:t>
          </a:r>
        </a:p>
      </dgm:t>
    </dgm:pt>
    <dgm:pt modelId="{E470E1F9-5216-4163-9944-162E123A95D0}" type="parTrans" cxnId="{2AC3DC34-8C29-4013-A303-DC001F111824}">
      <dgm:prSet/>
      <dgm:spPr/>
      <dgm:t>
        <a:bodyPr/>
        <a:lstStyle/>
        <a:p>
          <a:endParaRPr lang="en-US" sz="2000"/>
        </a:p>
      </dgm:t>
    </dgm:pt>
    <dgm:pt modelId="{8ACB6F8F-B40B-4981-A5FE-D8AEC8CB4B9E}" type="sibTrans" cxnId="{2AC3DC34-8C29-4013-A303-DC001F111824}">
      <dgm:prSet/>
      <dgm:spPr/>
      <dgm:t>
        <a:bodyPr/>
        <a:lstStyle/>
        <a:p>
          <a:endParaRPr lang="en-US"/>
        </a:p>
      </dgm:t>
    </dgm:pt>
    <dgm:pt modelId="{805EEC70-3658-4F7B-84D0-80DF140F1EDF}">
      <dgm:prSet/>
      <dgm:spPr/>
      <dgm:t>
        <a:bodyPr/>
        <a:lstStyle/>
        <a:p>
          <a:r>
            <a:rPr lang="en-US">
              <a:latin typeface="Segoe UI Historic" panose="020B0502040204020203" pitchFamily="34" charset="0"/>
              <a:ea typeface="Segoe UI Historic" panose="020B0502040204020203" pitchFamily="34" charset="0"/>
              <a:cs typeface="Segoe UI Historic" panose="020B0502040204020203" pitchFamily="34" charset="0"/>
            </a:rPr>
            <a:t>SUDROSH.A</a:t>
          </a:r>
        </a:p>
      </dgm:t>
    </dgm:pt>
    <dgm:pt modelId="{E813649B-7530-48A5-B321-F46D511C8262}" type="parTrans" cxnId="{DA3C5A7E-0AF8-40F8-AA3C-84116C5720B8}">
      <dgm:prSet/>
      <dgm:spPr/>
      <dgm:t>
        <a:bodyPr/>
        <a:lstStyle/>
        <a:p>
          <a:endParaRPr lang="en-US" sz="2000"/>
        </a:p>
      </dgm:t>
    </dgm:pt>
    <dgm:pt modelId="{F9CC57E3-F993-4DCB-A89F-7859053147DA}" type="sibTrans" cxnId="{DA3C5A7E-0AF8-40F8-AA3C-84116C5720B8}">
      <dgm:prSet/>
      <dgm:spPr/>
      <dgm:t>
        <a:bodyPr/>
        <a:lstStyle/>
        <a:p>
          <a:endParaRPr lang="en-US"/>
        </a:p>
      </dgm:t>
    </dgm:pt>
    <dgm:pt modelId="{E4CE991D-EE53-4B20-81D3-E1E2DC012C81}">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SANJANA.T</a:t>
          </a:r>
        </a:p>
      </dgm:t>
    </dgm:pt>
    <dgm:pt modelId="{49A6071D-897B-4E48-BA18-3E21A55BB44B}" type="parTrans" cxnId="{F21D97D7-5438-4B35-AB3C-6F80EB27AFBB}">
      <dgm:prSet/>
      <dgm:spPr/>
      <dgm:t>
        <a:bodyPr/>
        <a:lstStyle/>
        <a:p>
          <a:endParaRPr lang="en-US" sz="2000"/>
        </a:p>
      </dgm:t>
    </dgm:pt>
    <dgm:pt modelId="{DB2801DC-4498-49A8-98A5-3CC59C35ECE3}" type="sibTrans" cxnId="{F21D97D7-5438-4B35-AB3C-6F80EB27AFBB}">
      <dgm:prSet/>
      <dgm:spPr/>
      <dgm:t>
        <a:bodyPr/>
        <a:lstStyle/>
        <a:p>
          <a:endParaRPr lang="en-US"/>
        </a:p>
      </dgm:t>
    </dgm:pt>
    <dgm:pt modelId="{D11CAE21-430D-1347-A41C-ECB9FF277294}" type="pres">
      <dgm:prSet presAssocID="{0A8302CE-D3C3-4ECD-93EA-E1B407BD9982}" presName="vert0" presStyleCnt="0">
        <dgm:presLayoutVars>
          <dgm:dir/>
          <dgm:animOne val="branch"/>
          <dgm:animLvl val="lvl"/>
        </dgm:presLayoutVars>
      </dgm:prSet>
      <dgm:spPr/>
    </dgm:pt>
    <dgm:pt modelId="{68A9FCB1-8668-904B-B246-1535052CD1CA}" type="pres">
      <dgm:prSet presAssocID="{467A2BCD-A9AB-47F5-8701-DA0AA5EF2E3D}" presName="thickLine" presStyleLbl="alignNode1" presStyleIdx="0" presStyleCnt="6"/>
      <dgm:spPr/>
    </dgm:pt>
    <dgm:pt modelId="{4FF0D567-F378-C74D-BD6D-1F0E278132E9}" type="pres">
      <dgm:prSet presAssocID="{467A2BCD-A9AB-47F5-8701-DA0AA5EF2E3D}" presName="horz1" presStyleCnt="0"/>
      <dgm:spPr/>
    </dgm:pt>
    <dgm:pt modelId="{3020D842-6581-4F41-B657-2228925D2265}" type="pres">
      <dgm:prSet presAssocID="{467A2BCD-A9AB-47F5-8701-DA0AA5EF2E3D}" presName="tx1" presStyleLbl="revTx" presStyleIdx="0" presStyleCnt="6"/>
      <dgm:spPr/>
    </dgm:pt>
    <dgm:pt modelId="{D28EC7FE-0399-114C-BF10-22374E13EF80}" type="pres">
      <dgm:prSet presAssocID="{467A2BCD-A9AB-47F5-8701-DA0AA5EF2E3D}" presName="vert1" presStyleCnt="0"/>
      <dgm:spPr/>
    </dgm:pt>
    <dgm:pt modelId="{CF3F0B9B-AE5F-1A46-B0C5-B9618247918D}" type="pres">
      <dgm:prSet presAssocID="{BC224187-3215-4EED-90E1-D9594DD2A11F}" presName="thickLine" presStyleLbl="alignNode1" presStyleIdx="1" presStyleCnt="6"/>
      <dgm:spPr/>
    </dgm:pt>
    <dgm:pt modelId="{35547710-0377-6949-9A1F-0701D5A461BC}" type="pres">
      <dgm:prSet presAssocID="{BC224187-3215-4EED-90E1-D9594DD2A11F}" presName="horz1" presStyleCnt="0"/>
      <dgm:spPr/>
    </dgm:pt>
    <dgm:pt modelId="{04818633-E864-DA42-B357-E61A87E67CDD}" type="pres">
      <dgm:prSet presAssocID="{BC224187-3215-4EED-90E1-D9594DD2A11F}" presName="tx1" presStyleLbl="revTx" presStyleIdx="1" presStyleCnt="6"/>
      <dgm:spPr/>
    </dgm:pt>
    <dgm:pt modelId="{39D64955-1D0B-7A4C-8E8E-3BDEB58B1EDF}" type="pres">
      <dgm:prSet presAssocID="{BC224187-3215-4EED-90E1-D9594DD2A11F}" presName="vert1" presStyleCnt="0"/>
      <dgm:spPr/>
    </dgm:pt>
    <dgm:pt modelId="{21BD148D-756A-F147-9ECB-9D7EE1C0AB9A}" type="pres">
      <dgm:prSet presAssocID="{0E8E862F-FE6D-444A-A2D7-C601C5A0FA1D}" presName="thickLine" presStyleLbl="alignNode1" presStyleIdx="2" presStyleCnt="6"/>
      <dgm:spPr/>
    </dgm:pt>
    <dgm:pt modelId="{9B00B505-5FF3-D74C-B6CF-66E08BF0D14E}" type="pres">
      <dgm:prSet presAssocID="{0E8E862F-FE6D-444A-A2D7-C601C5A0FA1D}" presName="horz1" presStyleCnt="0"/>
      <dgm:spPr/>
    </dgm:pt>
    <dgm:pt modelId="{2A261C3A-8A21-C545-B20F-A31FF6A663B4}" type="pres">
      <dgm:prSet presAssocID="{0E8E862F-FE6D-444A-A2D7-C601C5A0FA1D}" presName="tx1" presStyleLbl="revTx" presStyleIdx="2" presStyleCnt="6"/>
      <dgm:spPr/>
    </dgm:pt>
    <dgm:pt modelId="{B73DB046-C3C7-6E49-9940-B5FD48DC323B}" type="pres">
      <dgm:prSet presAssocID="{0E8E862F-FE6D-444A-A2D7-C601C5A0FA1D}" presName="vert1" presStyleCnt="0"/>
      <dgm:spPr/>
    </dgm:pt>
    <dgm:pt modelId="{B280E595-00B1-344D-9C59-04D78AFB5AD9}" type="pres">
      <dgm:prSet presAssocID="{E4CE991D-EE53-4B20-81D3-E1E2DC012C81}" presName="thickLine" presStyleLbl="alignNode1" presStyleIdx="3" presStyleCnt="6"/>
      <dgm:spPr/>
    </dgm:pt>
    <dgm:pt modelId="{B809C27B-6AB1-E84F-AB53-703EE9E71AFD}" type="pres">
      <dgm:prSet presAssocID="{E4CE991D-EE53-4B20-81D3-E1E2DC012C81}" presName="horz1" presStyleCnt="0"/>
      <dgm:spPr/>
    </dgm:pt>
    <dgm:pt modelId="{51B0212C-2016-F143-9AA9-01EF50F297E3}" type="pres">
      <dgm:prSet presAssocID="{E4CE991D-EE53-4B20-81D3-E1E2DC012C81}" presName="tx1" presStyleLbl="revTx" presStyleIdx="3" presStyleCnt="6"/>
      <dgm:spPr/>
    </dgm:pt>
    <dgm:pt modelId="{CCC77830-A0D6-C547-B9FC-830531C3CA80}" type="pres">
      <dgm:prSet presAssocID="{E4CE991D-EE53-4B20-81D3-E1E2DC012C81}" presName="vert1" presStyleCnt="0"/>
      <dgm:spPr/>
    </dgm:pt>
    <dgm:pt modelId="{F47444BF-DFBF-BD46-80B3-E91F6DF5055E}" type="pres">
      <dgm:prSet presAssocID="{3511C189-86BF-4425-AFD5-9BF521519F19}" presName="thickLine" presStyleLbl="alignNode1" presStyleIdx="4" presStyleCnt="6"/>
      <dgm:spPr/>
    </dgm:pt>
    <dgm:pt modelId="{78435EBC-EC4C-6C4E-8008-493E1C1FFF39}" type="pres">
      <dgm:prSet presAssocID="{3511C189-86BF-4425-AFD5-9BF521519F19}" presName="horz1" presStyleCnt="0"/>
      <dgm:spPr/>
    </dgm:pt>
    <dgm:pt modelId="{1A13E5CF-2AA4-5F4D-B60B-E7FE2A76A5E2}" type="pres">
      <dgm:prSet presAssocID="{3511C189-86BF-4425-AFD5-9BF521519F19}" presName="tx1" presStyleLbl="revTx" presStyleIdx="4" presStyleCnt="6"/>
      <dgm:spPr/>
    </dgm:pt>
    <dgm:pt modelId="{0DCF5E78-A677-4142-B85C-44E0C0979582}" type="pres">
      <dgm:prSet presAssocID="{3511C189-86BF-4425-AFD5-9BF521519F19}" presName="vert1" presStyleCnt="0"/>
      <dgm:spPr/>
    </dgm:pt>
    <dgm:pt modelId="{5C91B2CF-87B4-C74A-8AC1-C16890B75FB8}" type="pres">
      <dgm:prSet presAssocID="{805EEC70-3658-4F7B-84D0-80DF140F1EDF}" presName="thickLine" presStyleLbl="alignNode1" presStyleIdx="5" presStyleCnt="6"/>
      <dgm:spPr/>
    </dgm:pt>
    <dgm:pt modelId="{7B0CF8B3-2803-DC4A-AC97-A71CBF92A7AA}" type="pres">
      <dgm:prSet presAssocID="{805EEC70-3658-4F7B-84D0-80DF140F1EDF}" presName="horz1" presStyleCnt="0"/>
      <dgm:spPr/>
    </dgm:pt>
    <dgm:pt modelId="{881AAFA5-8286-DC42-9037-A8AD7C6592D3}" type="pres">
      <dgm:prSet presAssocID="{805EEC70-3658-4F7B-84D0-80DF140F1EDF}" presName="tx1" presStyleLbl="revTx" presStyleIdx="5" presStyleCnt="6"/>
      <dgm:spPr/>
    </dgm:pt>
    <dgm:pt modelId="{22E87349-7339-8C4B-BDEB-75CA0574491E}" type="pres">
      <dgm:prSet presAssocID="{805EEC70-3658-4F7B-84D0-80DF140F1EDF}" presName="vert1" presStyleCnt="0"/>
      <dgm:spPr/>
    </dgm:pt>
  </dgm:ptLst>
  <dgm:cxnLst>
    <dgm:cxn modelId="{D8786D0D-A608-5042-80B3-3452C4BDEF86}" type="presOf" srcId="{0E8E862F-FE6D-444A-A2D7-C601C5A0FA1D}" destId="{2A261C3A-8A21-C545-B20F-A31FF6A663B4}" srcOrd="0" destOrd="0" presId="urn:microsoft.com/office/officeart/2008/layout/LinedList"/>
    <dgm:cxn modelId="{61D3881B-CFC7-764D-80DC-959358495E80}" type="presOf" srcId="{0A8302CE-D3C3-4ECD-93EA-E1B407BD9982}" destId="{D11CAE21-430D-1347-A41C-ECB9FF277294}" srcOrd="0" destOrd="0" presId="urn:microsoft.com/office/officeart/2008/layout/LinedList"/>
    <dgm:cxn modelId="{C6BF6621-622B-3D44-B138-5CCAA681F146}" type="presOf" srcId="{E4CE991D-EE53-4B20-81D3-E1E2DC012C81}" destId="{51B0212C-2016-F143-9AA9-01EF50F297E3}" srcOrd="0" destOrd="0" presId="urn:microsoft.com/office/officeart/2008/layout/LinedList"/>
    <dgm:cxn modelId="{AD6BD226-E011-754E-9BA7-864A4F7D49FD}" type="presOf" srcId="{3511C189-86BF-4425-AFD5-9BF521519F19}" destId="{1A13E5CF-2AA4-5F4D-B60B-E7FE2A76A5E2}" srcOrd="0" destOrd="0" presId="urn:microsoft.com/office/officeart/2008/layout/LinedList"/>
    <dgm:cxn modelId="{2AC3DC34-8C29-4013-A303-DC001F111824}" srcId="{0A8302CE-D3C3-4ECD-93EA-E1B407BD9982}" destId="{0E8E862F-FE6D-444A-A2D7-C601C5A0FA1D}" srcOrd="2" destOrd="0" parTransId="{E470E1F9-5216-4163-9944-162E123A95D0}" sibTransId="{8ACB6F8F-B40B-4981-A5FE-D8AEC8CB4B9E}"/>
    <dgm:cxn modelId="{9FC30C3E-860F-4BC0-A38D-6AC14CF58B94}" srcId="{0A8302CE-D3C3-4ECD-93EA-E1B407BD9982}" destId="{467A2BCD-A9AB-47F5-8701-DA0AA5EF2E3D}" srcOrd="0" destOrd="0" parTransId="{DA68B4B1-4500-4CF1-84B3-A7089906212A}" sibTransId="{0EF2BAD5-90F5-4C86-87BC-E617C5EAE624}"/>
    <dgm:cxn modelId="{9CB2FF4C-A087-45B4-8083-4EC5C0599420}" srcId="{0A8302CE-D3C3-4ECD-93EA-E1B407BD9982}" destId="{BC224187-3215-4EED-90E1-D9594DD2A11F}" srcOrd="1" destOrd="0" parTransId="{73562B96-A561-48BA-B747-E675CF5CB2A0}" sibTransId="{6BAB6CE6-40DE-45EC-A401-4FA2CF43D3FF}"/>
    <dgm:cxn modelId="{4BCCE566-4BAA-264D-8C71-DD5B694E069D}" type="presOf" srcId="{BC224187-3215-4EED-90E1-D9594DD2A11F}" destId="{04818633-E864-DA42-B357-E61A87E67CDD}" srcOrd="0" destOrd="0" presId="urn:microsoft.com/office/officeart/2008/layout/LinedList"/>
    <dgm:cxn modelId="{DA3C5A7E-0AF8-40F8-AA3C-84116C5720B8}" srcId="{0A8302CE-D3C3-4ECD-93EA-E1B407BD9982}" destId="{805EEC70-3658-4F7B-84D0-80DF140F1EDF}" srcOrd="5" destOrd="0" parTransId="{E813649B-7530-48A5-B321-F46D511C8262}" sibTransId="{F9CC57E3-F993-4DCB-A89F-7859053147DA}"/>
    <dgm:cxn modelId="{919295AD-25B7-874F-9C41-1ABF5D317EF6}" type="presOf" srcId="{467A2BCD-A9AB-47F5-8701-DA0AA5EF2E3D}" destId="{3020D842-6581-4F41-B657-2228925D2265}" srcOrd="0" destOrd="0" presId="urn:microsoft.com/office/officeart/2008/layout/LinedList"/>
    <dgm:cxn modelId="{F21D97D7-5438-4B35-AB3C-6F80EB27AFBB}" srcId="{0A8302CE-D3C3-4ECD-93EA-E1B407BD9982}" destId="{E4CE991D-EE53-4B20-81D3-E1E2DC012C81}" srcOrd="3" destOrd="0" parTransId="{49A6071D-897B-4E48-BA18-3E21A55BB44B}" sibTransId="{DB2801DC-4498-49A8-98A5-3CC59C35ECE3}"/>
    <dgm:cxn modelId="{47E860DB-5890-4756-9010-CA165572CB67}" srcId="{0A8302CE-D3C3-4ECD-93EA-E1B407BD9982}" destId="{3511C189-86BF-4425-AFD5-9BF521519F19}" srcOrd="4" destOrd="0" parTransId="{F247CD00-E466-4166-9296-F8D26C2DF191}" sibTransId="{9D3B04FA-1C94-47BB-9E6A-947C69037022}"/>
    <dgm:cxn modelId="{DE25CAE6-F9BD-AF46-ADC1-DE4BE1C196BD}" type="presOf" srcId="{805EEC70-3658-4F7B-84D0-80DF140F1EDF}" destId="{881AAFA5-8286-DC42-9037-A8AD7C6592D3}" srcOrd="0" destOrd="0" presId="urn:microsoft.com/office/officeart/2008/layout/LinedList"/>
    <dgm:cxn modelId="{68D489BA-57BF-AE40-A3E7-0FAE6FD0AB1B}" type="presParOf" srcId="{D11CAE21-430D-1347-A41C-ECB9FF277294}" destId="{68A9FCB1-8668-904B-B246-1535052CD1CA}" srcOrd="0" destOrd="0" presId="urn:microsoft.com/office/officeart/2008/layout/LinedList"/>
    <dgm:cxn modelId="{379FD0BB-2289-FD4C-A673-9895ED3595DE}" type="presParOf" srcId="{D11CAE21-430D-1347-A41C-ECB9FF277294}" destId="{4FF0D567-F378-C74D-BD6D-1F0E278132E9}" srcOrd="1" destOrd="0" presId="urn:microsoft.com/office/officeart/2008/layout/LinedList"/>
    <dgm:cxn modelId="{B6EE3922-9629-8C43-9151-C49F570E1C46}" type="presParOf" srcId="{4FF0D567-F378-C74D-BD6D-1F0E278132E9}" destId="{3020D842-6581-4F41-B657-2228925D2265}" srcOrd="0" destOrd="0" presId="urn:microsoft.com/office/officeart/2008/layout/LinedList"/>
    <dgm:cxn modelId="{67E08B81-D2ED-794A-AB47-82E30B69F2F1}" type="presParOf" srcId="{4FF0D567-F378-C74D-BD6D-1F0E278132E9}" destId="{D28EC7FE-0399-114C-BF10-22374E13EF80}" srcOrd="1" destOrd="0" presId="urn:microsoft.com/office/officeart/2008/layout/LinedList"/>
    <dgm:cxn modelId="{075FEB2F-A2E4-694C-B3E2-2C3B17B9515D}" type="presParOf" srcId="{D11CAE21-430D-1347-A41C-ECB9FF277294}" destId="{CF3F0B9B-AE5F-1A46-B0C5-B9618247918D}" srcOrd="2" destOrd="0" presId="urn:microsoft.com/office/officeart/2008/layout/LinedList"/>
    <dgm:cxn modelId="{A2516644-5B82-2C48-AEF2-64C3C15B8CF8}" type="presParOf" srcId="{D11CAE21-430D-1347-A41C-ECB9FF277294}" destId="{35547710-0377-6949-9A1F-0701D5A461BC}" srcOrd="3" destOrd="0" presId="urn:microsoft.com/office/officeart/2008/layout/LinedList"/>
    <dgm:cxn modelId="{F8920D1F-D1FC-D54C-B3D3-0C911C5F94D6}" type="presParOf" srcId="{35547710-0377-6949-9A1F-0701D5A461BC}" destId="{04818633-E864-DA42-B357-E61A87E67CDD}" srcOrd="0" destOrd="0" presId="urn:microsoft.com/office/officeart/2008/layout/LinedList"/>
    <dgm:cxn modelId="{F69963F1-B7F2-4946-B98C-0A2588743CB4}" type="presParOf" srcId="{35547710-0377-6949-9A1F-0701D5A461BC}" destId="{39D64955-1D0B-7A4C-8E8E-3BDEB58B1EDF}" srcOrd="1" destOrd="0" presId="urn:microsoft.com/office/officeart/2008/layout/LinedList"/>
    <dgm:cxn modelId="{CE2F52F6-B6A7-9448-B2BE-C06AD2162BA2}" type="presParOf" srcId="{D11CAE21-430D-1347-A41C-ECB9FF277294}" destId="{21BD148D-756A-F147-9ECB-9D7EE1C0AB9A}" srcOrd="4" destOrd="0" presId="urn:microsoft.com/office/officeart/2008/layout/LinedList"/>
    <dgm:cxn modelId="{D60A11A9-706F-6746-812A-10AD32669AE6}" type="presParOf" srcId="{D11CAE21-430D-1347-A41C-ECB9FF277294}" destId="{9B00B505-5FF3-D74C-B6CF-66E08BF0D14E}" srcOrd="5" destOrd="0" presId="urn:microsoft.com/office/officeart/2008/layout/LinedList"/>
    <dgm:cxn modelId="{801DD0A5-D498-954A-B070-EB400BC01947}" type="presParOf" srcId="{9B00B505-5FF3-D74C-B6CF-66E08BF0D14E}" destId="{2A261C3A-8A21-C545-B20F-A31FF6A663B4}" srcOrd="0" destOrd="0" presId="urn:microsoft.com/office/officeart/2008/layout/LinedList"/>
    <dgm:cxn modelId="{768A74AB-3249-364D-B1BC-BB3F913674BA}" type="presParOf" srcId="{9B00B505-5FF3-D74C-B6CF-66E08BF0D14E}" destId="{B73DB046-C3C7-6E49-9940-B5FD48DC323B}" srcOrd="1" destOrd="0" presId="urn:microsoft.com/office/officeart/2008/layout/LinedList"/>
    <dgm:cxn modelId="{0990BC68-9889-F340-84FA-04AD3628973E}" type="presParOf" srcId="{D11CAE21-430D-1347-A41C-ECB9FF277294}" destId="{B280E595-00B1-344D-9C59-04D78AFB5AD9}" srcOrd="6" destOrd="0" presId="urn:microsoft.com/office/officeart/2008/layout/LinedList"/>
    <dgm:cxn modelId="{23920408-6C07-BC47-B6CD-E4572C6ACDD7}" type="presParOf" srcId="{D11CAE21-430D-1347-A41C-ECB9FF277294}" destId="{B809C27B-6AB1-E84F-AB53-703EE9E71AFD}" srcOrd="7" destOrd="0" presId="urn:microsoft.com/office/officeart/2008/layout/LinedList"/>
    <dgm:cxn modelId="{5242E582-EAAF-2949-95DE-CE18F099B6DF}" type="presParOf" srcId="{B809C27B-6AB1-E84F-AB53-703EE9E71AFD}" destId="{51B0212C-2016-F143-9AA9-01EF50F297E3}" srcOrd="0" destOrd="0" presId="urn:microsoft.com/office/officeart/2008/layout/LinedList"/>
    <dgm:cxn modelId="{505DE081-DF9D-3E4F-9154-93040EF2CABB}" type="presParOf" srcId="{B809C27B-6AB1-E84F-AB53-703EE9E71AFD}" destId="{CCC77830-A0D6-C547-B9FC-830531C3CA80}" srcOrd="1" destOrd="0" presId="urn:microsoft.com/office/officeart/2008/layout/LinedList"/>
    <dgm:cxn modelId="{96E14DB1-994A-4047-AB70-C5A463CB13B8}" type="presParOf" srcId="{D11CAE21-430D-1347-A41C-ECB9FF277294}" destId="{F47444BF-DFBF-BD46-80B3-E91F6DF5055E}" srcOrd="8" destOrd="0" presId="urn:microsoft.com/office/officeart/2008/layout/LinedList"/>
    <dgm:cxn modelId="{D96AD465-5CEF-E54C-A543-B7ACF10A88CD}" type="presParOf" srcId="{D11CAE21-430D-1347-A41C-ECB9FF277294}" destId="{78435EBC-EC4C-6C4E-8008-493E1C1FFF39}" srcOrd="9" destOrd="0" presId="urn:microsoft.com/office/officeart/2008/layout/LinedList"/>
    <dgm:cxn modelId="{B6DA9282-F501-754F-B1B4-E9FB08991BF8}" type="presParOf" srcId="{78435EBC-EC4C-6C4E-8008-493E1C1FFF39}" destId="{1A13E5CF-2AA4-5F4D-B60B-E7FE2A76A5E2}" srcOrd="0" destOrd="0" presId="urn:microsoft.com/office/officeart/2008/layout/LinedList"/>
    <dgm:cxn modelId="{15F70AED-F92F-2E4B-8C49-181BE166FBE1}" type="presParOf" srcId="{78435EBC-EC4C-6C4E-8008-493E1C1FFF39}" destId="{0DCF5E78-A677-4142-B85C-44E0C0979582}" srcOrd="1" destOrd="0" presId="urn:microsoft.com/office/officeart/2008/layout/LinedList"/>
    <dgm:cxn modelId="{DBCE564B-3743-A74D-9F08-5CE74D8104F2}" type="presParOf" srcId="{D11CAE21-430D-1347-A41C-ECB9FF277294}" destId="{5C91B2CF-87B4-C74A-8AC1-C16890B75FB8}" srcOrd="10" destOrd="0" presId="urn:microsoft.com/office/officeart/2008/layout/LinedList"/>
    <dgm:cxn modelId="{C5303447-C1C5-FA45-A203-03FE25CC8101}" type="presParOf" srcId="{D11CAE21-430D-1347-A41C-ECB9FF277294}" destId="{7B0CF8B3-2803-DC4A-AC97-A71CBF92A7AA}" srcOrd="11" destOrd="0" presId="urn:microsoft.com/office/officeart/2008/layout/LinedList"/>
    <dgm:cxn modelId="{39EFE8EC-0722-6B49-A381-D032B19BC4B9}" type="presParOf" srcId="{7B0CF8B3-2803-DC4A-AC97-A71CBF92A7AA}" destId="{881AAFA5-8286-DC42-9037-A8AD7C6592D3}" srcOrd="0" destOrd="0" presId="urn:microsoft.com/office/officeart/2008/layout/LinedList"/>
    <dgm:cxn modelId="{E9C2B0CA-12B9-8C44-B860-ADB77C1E02E5}" type="presParOf" srcId="{7B0CF8B3-2803-DC4A-AC97-A71CBF92A7AA}" destId="{22E87349-7339-8C4B-BDEB-75CA0574491E}"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7708D-F944-024E-9B4C-55BD393F44A2}" type="doc">
      <dgm:prSet loTypeId="urn:microsoft.com/office/officeart/2005/8/layout/balance1" loCatId="" qsTypeId="urn:microsoft.com/office/officeart/2005/8/quickstyle/simple1" qsCatId="simple" csTypeId="urn:microsoft.com/office/officeart/2005/8/colors/colorful4" csCatId="colorful" phldr="1"/>
      <dgm:spPr/>
      <dgm:t>
        <a:bodyPr/>
        <a:lstStyle/>
        <a:p>
          <a:endParaRPr lang="en-GB"/>
        </a:p>
      </dgm:t>
    </dgm:pt>
    <dgm:pt modelId="{9922F790-1774-0448-852D-A2C7E48421BC}">
      <dgm:prSet phldrT="[Text]"/>
      <dgm:spPr>
        <a:solidFill>
          <a:srgbClr val="92D050">
            <a:alpha val="90000"/>
          </a:srgbClr>
        </a:solidFill>
      </dgm:spPr>
      <dgm:t>
        <a:bodyPr/>
        <a:lstStyle/>
        <a:p>
          <a:r>
            <a:rPr lang="en-GB" dirty="0"/>
            <a:t>FALSE POSITIVE</a:t>
          </a:r>
        </a:p>
      </dgm:t>
    </dgm:pt>
    <dgm:pt modelId="{1273AA5C-9DBA-6749-B9FB-75EE3F3FD63A}" type="parTrans" cxnId="{42E6A285-89D0-5649-9E9D-8AA0C6F767F6}">
      <dgm:prSet/>
      <dgm:spPr/>
      <dgm:t>
        <a:bodyPr/>
        <a:lstStyle/>
        <a:p>
          <a:endParaRPr lang="en-GB"/>
        </a:p>
      </dgm:t>
    </dgm:pt>
    <dgm:pt modelId="{04CEC07F-EA59-B04F-8695-3FD54033C717}" type="sibTrans" cxnId="{42E6A285-89D0-5649-9E9D-8AA0C6F767F6}">
      <dgm:prSet/>
      <dgm:spPr/>
      <dgm:t>
        <a:bodyPr/>
        <a:lstStyle/>
        <a:p>
          <a:endParaRPr lang="en-GB"/>
        </a:p>
      </dgm:t>
    </dgm:pt>
    <dgm:pt modelId="{E91CF5F4-14A3-8549-B855-4AA071C9AD4C}">
      <dgm:prSet phldrT="[Text]"/>
      <dgm:spPr>
        <a:solidFill>
          <a:srgbClr val="002060">
            <a:alpha val="90000"/>
          </a:srgbClr>
        </a:solidFill>
      </dgm:spPr>
      <dgm:t>
        <a:bodyPr/>
        <a:lstStyle/>
        <a:p>
          <a:r>
            <a:rPr lang="en-GB">
              <a:solidFill>
                <a:schemeClr val="tx1"/>
              </a:solidFill>
            </a:rPr>
            <a:t>FALSE </a:t>
          </a:r>
        </a:p>
        <a:p>
          <a:r>
            <a:rPr lang="en-GB">
              <a:solidFill>
                <a:schemeClr val="tx1"/>
              </a:solidFill>
            </a:rPr>
            <a:t>NEGATIVE</a:t>
          </a:r>
          <a:endParaRPr lang="en-GB" dirty="0">
            <a:solidFill>
              <a:schemeClr val="tx1"/>
            </a:solidFill>
          </a:endParaRPr>
        </a:p>
      </dgm:t>
    </dgm:pt>
    <dgm:pt modelId="{E5DDF016-56C7-7749-872D-586D8C8E63C3}" type="parTrans" cxnId="{4B61FE87-E96D-8340-8764-382EEECB23EE}">
      <dgm:prSet/>
      <dgm:spPr/>
      <dgm:t>
        <a:bodyPr/>
        <a:lstStyle/>
        <a:p>
          <a:endParaRPr lang="en-GB"/>
        </a:p>
      </dgm:t>
    </dgm:pt>
    <dgm:pt modelId="{36149DE8-AE4A-7E45-A778-D3F29A9CAF30}" type="sibTrans" cxnId="{4B61FE87-E96D-8340-8764-382EEECB23EE}">
      <dgm:prSet/>
      <dgm:spPr/>
      <dgm:t>
        <a:bodyPr/>
        <a:lstStyle/>
        <a:p>
          <a:endParaRPr lang="en-GB"/>
        </a:p>
      </dgm:t>
    </dgm:pt>
    <dgm:pt modelId="{CF61E907-C569-094E-AFE2-7789A98D98E3}" type="pres">
      <dgm:prSet presAssocID="{D6A7708D-F944-024E-9B4C-55BD393F44A2}" presName="outerComposite" presStyleCnt="0">
        <dgm:presLayoutVars>
          <dgm:chMax val="2"/>
          <dgm:animLvl val="lvl"/>
          <dgm:resizeHandles val="exact"/>
        </dgm:presLayoutVars>
      </dgm:prSet>
      <dgm:spPr/>
    </dgm:pt>
    <dgm:pt modelId="{B055F3A6-2906-DE49-B160-6795A2E48B04}" type="pres">
      <dgm:prSet presAssocID="{D6A7708D-F944-024E-9B4C-55BD393F44A2}" presName="dummyMaxCanvas" presStyleCnt="0"/>
      <dgm:spPr/>
    </dgm:pt>
    <dgm:pt modelId="{C0B4ECFC-E573-364A-B161-A9E66B8D1697}" type="pres">
      <dgm:prSet presAssocID="{D6A7708D-F944-024E-9B4C-55BD393F44A2}" presName="parentComposite" presStyleCnt="0"/>
      <dgm:spPr/>
    </dgm:pt>
    <dgm:pt modelId="{BF564C05-B450-C747-98A4-145CCF3C0F13}" type="pres">
      <dgm:prSet presAssocID="{D6A7708D-F944-024E-9B4C-55BD393F44A2}" presName="parent1" presStyleLbl="alignAccFollowNode1" presStyleIdx="0" presStyleCnt="4">
        <dgm:presLayoutVars>
          <dgm:chMax val="4"/>
        </dgm:presLayoutVars>
      </dgm:prSet>
      <dgm:spPr/>
    </dgm:pt>
    <dgm:pt modelId="{5194D7D6-2AAE-0C4D-91E1-86E64D168D85}" type="pres">
      <dgm:prSet presAssocID="{D6A7708D-F944-024E-9B4C-55BD393F44A2}" presName="parent2" presStyleLbl="alignAccFollowNode1" presStyleIdx="1" presStyleCnt="4" custLinFactNeighborX="2532" custLinFactNeighborY="-31926">
        <dgm:presLayoutVars>
          <dgm:chMax val="4"/>
        </dgm:presLayoutVars>
      </dgm:prSet>
      <dgm:spPr/>
    </dgm:pt>
    <dgm:pt modelId="{D6F94632-C0FC-3C41-9103-951E7A40FB69}" type="pres">
      <dgm:prSet presAssocID="{D6A7708D-F944-024E-9B4C-55BD393F44A2}" presName="childrenComposite" presStyleCnt="0"/>
      <dgm:spPr/>
    </dgm:pt>
    <dgm:pt modelId="{FE76159C-B6B3-C840-9306-7E576F56FF08}" type="pres">
      <dgm:prSet presAssocID="{D6A7708D-F944-024E-9B4C-55BD393F44A2}" presName="dummyMaxCanvas_ChildArea" presStyleCnt="0"/>
      <dgm:spPr/>
    </dgm:pt>
    <dgm:pt modelId="{D9261E8C-F41D-D241-AF43-CFBC4CA9017F}" type="pres">
      <dgm:prSet presAssocID="{D6A7708D-F944-024E-9B4C-55BD393F44A2}" presName="fulcrum" presStyleLbl="alignAccFollowNode1" presStyleIdx="2" presStyleCnt="4" custLinFactY="-168266" custLinFactNeighborX="-1478" custLinFactNeighborY="-200000"/>
      <dgm:spPr>
        <a:solidFill>
          <a:schemeClr val="accent6">
            <a:lumMod val="60000"/>
            <a:lumOff val="40000"/>
            <a:alpha val="90000"/>
          </a:schemeClr>
        </a:solidFill>
      </dgm:spPr>
    </dgm:pt>
    <dgm:pt modelId="{454D5CF8-10E4-794B-8508-5527E75E0393}" type="pres">
      <dgm:prSet presAssocID="{D6A7708D-F944-024E-9B4C-55BD393F44A2}" presName="balance_00" presStyleLbl="alignAccFollowNode1" presStyleIdx="3" presStyleCnt="4" custLinFactY="-400000" custLinFactNeighborX="518" custLinFactNeighborY="-499929">
        <dgm:presLayoutVars>
          <dgm:bulletEnabled val="1"/>
        </dgm:presLayoutVars>
      </dgm:prSet>
      <dgm:spPr/>
    </dgm:pt>
  </dgm:ptLst>
  <dgm:cxnLst>
    <dgm:cxn modelId="{86C48C6E-C49B-C144-B4FA-4D55A018B4D6}" type="presOf" srcId="{E91CF5F4-14A3-8549-B855-4AA071C9AD4C}" destId="{5194D7D6-2AAE-0C4D-91E1-86E64D168D85}" srcOrd="0" destOrd="0" presId="urn:microsoft.com/office/officeart/2005/8/layout/balance1"/>
    <dgm:cxn modelId="{42E6A285-89D0-5649-9E9D-8AA0C6F767F6}" srcId="{D6A7708D-F944-024E-9B4C-55BD393F44A2}" destId="{9922F790-1774-0448-852D-A2C7E48421BC}" srcOrd="0" destOrd="0" parTransId="{1273AA5C-9DBA-6749-B9FB-75EE3F3FD63A}" sibTransId="{04CEC07F-EA59-B04F-8695-3FD54033C717}"/>
    <dgm:cxn modelId="{4B61FE87-E96D-8340-8764-382EEECB23EE}" srcId="{D6A7708D-F944-024E-9B4C-55BD393F44A2}" destId="{E91CF5F4-14A3-8549-B855-4AA071C9AD4C}" srcOrd="1" destOrd="0" parTransId="{E5DDF016-56C7-7749-872D-586D8C8E63C3}" sibTransId="{36149DE8-AE4A-7E45-A778-D3F29A9CAF30}"/>
    <dgm:cxn modelId="{45CD1FBB-AE10-1D42-80FE-4EE257420A8D}" type="presOf" srcId="{9922F790-1774-0448-852D-A2C7E48421BC}" destId="{BF564C05-B450-C747-98A4-145CCF3C0F13}" srcOrd="0" destOrd="0" presId="urn:microsoft.com/office/officeart/2005/8/layout/balance1"/>
    <dgm:cxn modelId="{9BAEBBDB-B468-3744-868B-160EBC423C9F}" type="presOf" srcId="{D6A7708D-F944-024E-9B4C-55BD393F44A2}" destId="{CF61E907-C569-094E-AFE2-7789A98D98E3}" srcOrd="0" destOrd="0" presId="urn:microsoft.com/office/officeart/2005/8/layout/balance1"/>
    <dgm:cxn modelId="{555A7533-92EE-CD43-9326-D6047B8BADF1}" type="presParOf" srcId="{CF61E907-C569-094E-AFE2-7789A98D98E3}" destId="{B055F3A6-2906-DE49-B160-6795A2E48B04}" srcOrd="0" destOrd="0" presId="urn:microsoft.com/office/officeart/2005/8/layout/balance1"/>
    <dgm:cxn modelId="{7098EC5D-BF16-8140-B02C-6B547C33AB61}" type="presParOf" srcId="{CF61E907-C569-094E-AFE2-7789A98D98E3}" destId="{C0B4ECFC-E573-364A-B161-A9E66B8D1697}" srcOrd="1" destOrd="0" presId="urn:microsoft.com/office/officeart/2005/8/layout/balance1"/>
    <dgm:cxn modelId="{7A7843E4-B18B-BE4C-875D-A9A87D126449}" type="presParOf" srcId="{C0B4ECFC-E573-364A-B161-A9E66B8D1697}" destId="{BF564C05-B450-C747-98A4-145CCF3C0F13}" srcOrd="0" destOrd="0" presId="urn:microsoft.com/office/officeart/2005/8/layout/balance1"/>
    <dgm:cxn modelId="{E658E513-7A7E-E54B-8066-7B7CFC62BA44}" type="presParOf" srcId="{C0B4ECFC-E573-364A-B161-A9E66B8D1697}" destId="{5194D7D6-2AAE-0C4D-91E1-86E64D168D85}" srcOrd="1" destOrd="0" presId="urn:microsoft.com/office/officeart/2005/8/layout/balance1"/>
    <dgm:cxn modelId="{3AF9FF94-543B-A54A-B168-CF2DB3C8BC35}" type="presParOf" srcId="{CF61E907-C569-094E-AFE2-7789A98D98E3}" destId="{D6F94632-C0FC-3C41-9103-951E7A40FB69}" srcOrd="2" destOrd="0" presId="urn:microsoft.com/office/officeart/2005/8/layout/balance1"/>
    <dgm:cxn modelId="{5BBC2091-5F57-5D4F-8E8A-F8DB2E798D58}" type="presParOf" srcId="{D6F94632-C0FC-3C41-9103-951E7A40FB69}" destId="{FE76159C-B6B3-C840-9306-7E576F56FF08}" srcOrd="0" destOrd="0" presId="urn:microsoft.com/office/officeart/2005/8/layout/balance1"/>
    <dgm:cxn modelId="{62F72CF0-5663-BC40-9039-DFF12D98DD0D}" type="presParOf" srcId="{D6F94632-C0FC-3C41-9103-951E7A40FB69}" destId="{D9261E8C-F41D-D241-AF43-CFBC4CA9017F}" srcOrd="1" destOrd="0" presId="urn:microsoft.com/office/officeart/2005/8/layout/balance1"/>
    <dgm:cxn modelId="{8048E6BE-803B-454C-B4F5-DCE60E35A82A}" type="presParOf" srcId="{D6F94632-C0FC-3C41-9103-951E7A40FB69}" destId="{454D5CF8-10E4-794B-8508-5527E75E0393}" srcOrd="2" destOrd="0" presId="urn:microsoft.com/office/officeart/2005/8/layout/balanc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2457CA-0E68-DE40-BDBF-3802D1281B33}" type="doc">
      <dgm:prSet loTypeId="urn:microsoft.com/office/officeart/2009/3/layout/StepUpProcess" loCatId="" qsTypeId="urn:microsoft.com/office/officeart/2005/8/quickstyle/simple1" qsCatId="simple" csTypeId="urn:microsoft.com/office/officeart/2005/8/colors/colorful4" csCatId="colorful" phldr="1"/>
      <dgm:spPr/>
      <dgm:t>
        <a:bodyPr/>
        <a:lstStyle/>
        <a:p>
          <a:endParaRPr lang="en-GB"/>
        </a:p>
      </dgm:t>
    </dgm:pt>
    <dgm:pt modelId="{B70CAAD3-7BA6-204F-89A0-FE57BA7BB5C8}">
      <dgm:prSet phldrT="[Text]" custT="1"/>
      <dgm:spPr/>
      <dgm:t>
        <a:bodyPr/>
        <a:lstStyle/>
        <a:p>
          <a:r>
            <a:rPr lang="en-GB" sz="1400" dirty="0"/>
            <a:t>Train-test random split</a:t>
          </a:r>
        </a:p>
      </dgm:t>
    </dgm:pt>
    <dgm:pt modelId="{596E9480-E9E4-104A-92B2-A2B4F983A36C}" type="parTrans" cxnId="{03B56DF8-2826-D04E-A431-7DC8EA05E35B}">
      <dgm:prSet/>
      <dgm:spPr/>
      <dgm:t>
        <a:bodyPr/>
        <a:lstStyle/>
        <a:p>
          <a:endParaRPr lang="en-GB" sz="1400"/>
        </a:p>
      </dgm:t>
    </dgm:pt>
    <dgm:pt modelId="{CC9ACF04-92ED-7D45-88F3-7DE43C756336}" type="sibTrans" cxnId="{03B56DF8-2826-D04E-A431-7DC8EA05E35B}">
      <dgm:prSet/>
      <dgm:spPr/>
      <dgm:t>
        <a:bodyPr/>
        <a:lstStyle/>
        <a:p>
          <a:endParaRPr lang="en-GB" sz="1400"/>
        </a:p>
      </dgm:t>
    </dgm:pt>
    <dgm:pt modelId="{BC8C0D4D-440A-2348-A953-36D1B6C4D40F}">
      <dgm:prSet custT="1"/>
      <dgm:spPr/>
      <dgm:t>
        <a:bodyPr/>
        <a:lstStyle/>
        <a:p>
          <a:r>
            <a:rPr lang="en-GB" sz="1400" dirty="0"/>
            <a:t>Preliminary exploratory analysis on raw data</a:t>
          </a:r>
        </a:p>
      </dgm:t>
    </dgm:pt>
    <dgm:pt modelId="{942F8EF8-1D97-304E-ABAB-A3D065F3317E}" type="parTrans" cxnId="{266B15C3-2F63-E04C-9926-D89DFD1A0B29}">
      <dgm:prSet/>
      <dgm:spPr/>
      <dgm:t>
        <a:bodyPr/>
        <a:lstStyle/>
        <a:p>
          <a:endParaRPr lang="en-GB" sz="1400"/>
        </a:p>
      </dgm:t>
    </dgm:pt>
    <dgm:pt modelId="{B1366F88-B5D3-CF47-8702-63BB85765A98}" type="sibTrans" cxnId="{266B15C3-2F63-E04C-9926-D89DFD1A0B29}">
      <dgm:prSet/>
      <dgm:spPr/>
      <dgm:t>
        <a:bodyPr/>
        <a:lstStyle/>
        <a:p>
          <a:endParaRPr lang="en-GB" sz="1400"/>
        </a:p>
      </dgm:t>
    </dgm:pt>
    <dgm:pt modelId="{0B72AFEA-C23E-9541-8445-B4B2107BB01D}">
      <dgm:prSet custT="1"/>
      <dgm:spPr/>
      <dgm:t>
        <a:bodyPr/>
        <a:lstStyle/>
        <a:p>
          <a:r>
            <a:rPr lang="en-GB" sz="1400" dirty="0"/>
            <a:t>Pre-processing/cleaning/loading</a:t>
          </a:r>
        </a:p>
      </dgm:t>
    </dgm:pt>
    <dgm:pt modelId="{529ECCE6-EB14-2348-8BCF-70A7C2DFE409}" type="parTrans" cxnId="{68AD6BED-A626-4249-B8A9-67D897F2F313}">
      <dgm:prSet/>
      <dgm:spPr/>
      <dgm:t>
        <a:bodyPr/>
        <a:lstStyle/>
        <a:p>
          <a:endParaRPr lang="en-GB" sz="1400"/>
        </a:p>
      </dgm:t>
    </dgm:pt>
    <dgm:pt modelId="{266F5F3C-4575-384D-8877-BCC63476C53F}" type="sibTrans" cxnId="{68AD6BED-A626-4249-B8A9-67D897F2F313}">
      <dgm:prSet/>
      <dgm:spPr/>
      <dgm:t>
        <a:bodyPr/>
        <a:lstStyle/>
        <a:p>
          <a:endParaRPr lang="en-GB" sz="1400"/>
        </a:p>
      </dgm:t>
    </dgm:pt>
    <dgm:pt modelId="{E731E931-BF34-744B-B55E-5B394A06BBFF}">
      <dgm:prSet custT="1"/>
      <dgm:spPr/>
      <dgm:t>
        <a:bodyPr/>
        <a:lstStyle/>
        <a:p>
          <a:r>
            <a:rPr lang="en-GB" sz="1400" dirty="0"/>
            <a:t>Filter raw data for 25 busiest domestic routes</a:t>
          </a:r>
        </a:p>
      </dgm:t>
    </dgm:pt>
    <dgm:pt modelId="{37FDFB17-6651-1C4F-8790-DA1C50694EFE}" type="parTrans" cxnId="{60B73471-DB05-A34C-876B-C171B1E6D45E}">
      <dgm:prSet/>
      <dgm:spPr/>
      <dgm:t>
        <a:bodyPr/>
        <a:lstStyle/>
        <a:p>
          <a:endParaRPr lang="en-GB" sz="1400"/>
        </a:p>
      </dgm:t>
    </dgm:pt>
    <dgm:pt modelId="{EA0A415C-8F51-F340-B719-344D18374D9F}" type="sibTrans" cxnId="{60B73471-DB05-A34C-876B-C171B1E6D45E}">
      <dgm:prSet/>
      <dgm:spPr/>
      <dgm:t>
        <a:bodyPr/>
        <a:lstStyle/>
        <a:p>
          <a:endParaRPr lang="en-GB" sz="1400"/>
        </a:p>
      </dgm:t>
    </dgm:pt>
    <dgm:pt modelId="{012EA5FE-1925-B248-BFC3-7551CA05D2B0}">
      <dgm:prSet phldrT="[Text]" custT="1"/>
      <dgm:spPr/>
      <dgm:t>
        <a:bodyPr/>
        <a:lstStyle/>
        <a:p>
          <a:r>
            <a:rPr lang="en-GB" sz="1400" dirty="0"/>
            <a:t>Train models to find best fit</a:t>
          </a:r>
        </a:p>
      </dgm:t>
    </dgm:pt>
    <dgm:pt modelId="{1419613E-D483-3C42-8F56-DF4FB8D37C2F}" type="parTrans" cxnId="{A56B2E91-6402-8042-8CF6-322E6C4F0AD9}">
      <dgm:prSet/>
      <dgm:spPr/>
      <dgm:t>
        <a:bodyPr/>
        <a:lstStyle/>
        <a:p>
          <a:endParaRPr lang="en-GB" sz="1400"/>
        </a:p>
      </dgm:t>
    </dgm:pt>
    <dgm:pt modelId="{88DFDF82-4CF1-4548-B1A5-CCFFE4FCDB30}" type="sibTrans" cxnId="{A56B2E91-6402-8042-8CF6-322E6C4F0AD9}">
      <dgm:prSet/>
      <dgm:spPr/>
      <dgm:t>
        <a:bodyPr/>
        <a:lstStyle/>
        <a:p>
          <a:endParaRPr lang="en-GB" sz="1400"/>
        </a:p>
      </dgm:t>
    </dgm:pt>
    <dgm:pt modelId="{8FBD4085-C269-8D4C-9F57-AE24959FE2DE}">
      <dgm:prSet phldrT="[Text]" custT="1"/>
      <dgm:spPr/>
      <dgm:t>
        <a:bodyPr/>
        <a:lstStyle/>
        <a:p>
          <a:r>
            <a:rPr lang="en-GB" sz="1400" dirty="0"/>
            <a:t>Test models on out of sample data </a:t>
          </a:r>
        </a:p>
      </dgm:t>
    </dgm:pt>
    <dgm:pt modelId="{A7CC1002-387F-3D41-BD6C-B3971DF8EDA8}" type="parTrans" cxnId="{63D1D83B-72F2-CC43-AAAE-FF54A50A5E3F}">
      <dgm:prSet/>
      <dgm:spPr/>
      <dgm:t>
        <a:bodyPr/>
        <a:lstStyle/>
        <a:p>
          <a:endParaRPr lang="en-GB" sz="1400"/>
        </a:p>
      </dgm:t>
    </dgm:pt>
    <dgm:pt modelId="{AA6986FB-5995-BE43-8C98-1AFC005A9496}" type="sibTrans" cxnId="{63D1D83B-72F2-CC43-AAAE-FF54A50A5E3F}">
      <dgm:prSet/>
      <dgm:spPr/>
      <dgm:t>
        <a:bodyPr/>
        <a:lstStyle/>
        <a:p>
          <a:endParaRPr lang="en-GB" sz="1400"/>
        </a:p>
      </dgm:t>
    </dgm:pt>
    <dgm:pt modelId="{42C211C6-8770-994B-9A0A-092A35F47FBC}">
      <dgm:prSet custT="1"/>
      <dgm:spPr/>
      <dgm:t>
        <a:bodyPr/>
        <a:lstStyle/>
        <a:p>
          <a:r>
            <a:rPr lang="en-GB" sz="1400" dirty="0"/>
            <a:t>Merge monthly raw data</a:t>
          </a:r>
        </a:p>
      </dgm:t>
    </dgm:pt>
    <dgm:pt modelId="{48B66AE9-5B3E-1246-AD73-582397F01892}" type="parTrans" cxnId="{9E48A47B-870A-594C-8AA1-663F453A4708}">
      <dgm:prSet/>
      <dgm:spPr/>
      <dgm:t>
        <a:bodyPr/>
        <a:lstStyle/>
        <a:p>
          <a:endParaRPr lang="en-GB" sz="1400"/>
        </a:p>
      </dgm:t>
    </dgm:pt>
    <dgm:pt modelId="{C2FE2B27-1FE5-F74E-AD6C-A72E2BC2F5AF}" type="sibTrans" cxnId="{9E48A47B-870A-594C-8AA1-663F453A4708}">
      <dgm:prSet/>
      <dgm:spPr/>
      <dgm:t>
        <a:bodyPr/>
        <a:lstStyle/>
        <a:p>
          <a:endParaRPr lang="en-GB" sz="1400"/>
        </a:p>
      </dgm:t>
    </dgm:pt>
    <dgm:pt modelId="{A404B305-9430-9D4B-B5DA-54D4FECB4274}">
      <dgm:prSet custT="1"/>
      <dgm:spPr/>
      <dgm:t>
        <a:bodyPr/>
        <a:lstStyle/>
        <a:p>
          <a:r>
            <a:rPr lang="en-GB" sz="1400" dirty="0"/>
            <a:t>Add historical trends, seasons, holidays</a:t>
          </a:r>
        </a:p>
      </dgm:t>
    </dgm:pt>
    <dgm:pt modelId="{A1947204-AB7E-694A-825C-E5909E7E43DF}" type="parTrans" cxnId="{165C4D24-0486-8440-B6E9-D8E061D1B14B}">
      <dgm:prSet/>
      <dgm:spPr/>
      <dgm:t>
        <a:bodyPr/>
        <a:lstStyle/>
        <a:p>
          <a:endParaRPr lang="en-GB" sz="1400"/>
        </a:p>
      </dgm:t>
    </dgm:pt>
    <dgm:pt modelId="{929479B9-5342-4B42-8CB7-03F693A5BFEE}" type="sibTrans" cxnId="{165C4D24-0486-8440-B6E9-D8E061D1B14B}">
      <dgm:prSet/>
      <dgm:spPr/>
      <dgm:t>
        <a:bodyPr/>
        <a:lstStyle/>
        <a:p>
          <a:endParaRPr lang="en-GB" sz="1400"/>
        </a:p>
      </dgm:t>
    </dgm:pt>
    <dgm:pt modelId="{10DCE814-5962-A24B-8DF0-BA91B0B71FF2}" type="pres">
      <dgm:prSet presAssocID="{D72457CA-0E68-DE40-BDBF-3802D1281B33}" presName="rootnode" presStyleCnt="0">
        <dgm:presLayoutVars>
          <dgm:chMax/>
          <dgm:chPref/>
          <dgm:dir/>
          <dgm:animLvl val="lvl"/>
        </dgm:presLayoutVars>
      </dgm:prSet>
      <dgm:spPr/>
    </dgm:pt>
    <dgm:pt modelId="{C60791C8-E4C1-1D49-A5C9-3912900D823A}" type="pres">
      <dgm:prSet presAssocID="{42C211C6-8770-994B-9A0A-092A35F47FBC}" presName="composite" presStyleCnt="0"/>
      <dgm:spPr/>
    </dgm:pt>
    <dgm:pt modelId="{C98959E9-60B3-0748-85AE-31691749F9BB}" type="pres">
      <dgm:prSet presAssocID="{42C211C6-8770-994B-9A0A-092A35F47FBC}" presName="LShape" presStyleLbl="alignNode1" presStyleIdx="0" presStyleCnt="15"/>
      <dgm:spPr/>
    </dgm:pt>
    <dgm:pt modelId="{D3D94CDF-BAE8-2346-846C-A61B9DFEFEEA}" type="pres">
      <dgm:prSet presAssocID="{42C211C6-8770-994B-9A0A-092A35F47FBC}" presName="ParentText" presStyleLbl="revTx" presStyleIdx="0" presStyleCnt="8">
        <dgm:presLayoutVars>
          <dgm:chMax val="0"/>
          <dgm:chPref val="0"/>
          <dgm:bulletEnabled val="1"/>
        </dgm:presLayoutVars>
      </dgm:prSet>
      <dgm:spPr/>
    </dgm:pt>
    <dgm:pt modelId="{4E30975A-8A59-A045-A611-FDB6934363E1}" type="pres">
      <dgm:prSet presAssocID="{42C211C6-8770-994B-9A0A-092A35F47FBC}" presName="Triangle" presStyleLbl="alignNode1" presStyleIdx="1" presStyleCnt="15"/>
      <dgm:spPr/>
    </dgm:pt>
    <dgm:pt modelId="{88270AF0-BB58-6F48-8DC7-D859D45D993F}" type="pres">
      <dgm:prSet presAssocID="{C2FE2B27-1FE5-F74E-AD6C-A72E2BC2F5AF}" presName="sibTrans" presStyleCnt="0"/>
      <dgm:spPr/>
    </dgm:pt>
    <dgm:pt modelId="{16454D81-857E-2344-8698-2BEC9008C72D}" type="pres">
      <dgm:prSet presAssocID="{C2FE2B27-1FE5-F74E-AD6C-A72E2BC2F5AF}" presName="space" presStyleCnt="0"/>
      <dgm:spPr/>
    </dgm:pt>
    <dgm:pt modelId="{28898FCF-A3C4-D74F-9B43-E334BD1E4FA2}" type="pres">
      <dgm:prSet presAssocID="{BC8C0D4D-440A-2348-A953-36D1B6C4D40F}" presName="composite" presStyleCnt="0"/>
      <dgm:spPr/>
    </dgm:pt>
    <dgm:pt modelId="{1E6B2003-F12D-1746-8BB1-03EE5D778C1B}" type="pres">
      <dgm:prSet presAssocID="{BC8C0D4D-440A-2348-A953-36D1B6C4D40F}" presName="LShape" presStyleLbl="alignNode1" presStyleIdx="2" presStyleCnt="15"/>
      <dgm:spPr/>
    </dgm:pt>
    <dgm:pt modelId="{20EC76DB-EAD9-274E-8ED0-68C1856E5C55}" type="pres">
      <dgm:prSet presAssocID="{BC8C0D4D-440A-2348-A953-36D1B6C4D40F}" presName="ParentText" presStyleLbl="revTx" presStyleIdx="1" presStyleCnt="8">
        <dgm:presLayoutVars>
          <dgm:chMax val="0"/>
          <dgm:chPref val="0"/>
          <dgm:bulletEnabled val="1"/>
        </dgm:presLayoutVars>
      </dgm:prSet>
      <dgm:spPr/>
    </dgm:pt>
    <dgm:pt modelId="{C15918D8-C55D-8D4F-A5A9-2DD5BF8CF029}" type="pres">
      <dgm:prSet presAssocID="{BC8C0D4D-440A-2348-A953-36D1B6C4D40F}" presName="Triangle" presStyleLbl="alignNode1" presStyleIdx="3" presStyleCnt="15"/>
      <dgm:spPr/>
    </dgm:pt>
    <dgm:pt modelId="{0EADF7E0-9201-3B40-BF92-D22F1044A58B}" type="pres">
      <dgm:prSet presAssocID="{B1366F88-B5D3-CF47-8702-63BB85765A98}" presName="sibTrans" presStyleCnt="0"/>
      <dgm:spPr/>
    </dgm:pt>
    <dgm:pt modelId="{972A0FCF-D07C-3A4F-949F-AE0D7A1DB191}" type="pres">
      <dgm:prSet presAssocID="{B1366F88-B5D3-CF47-8702-63BB85765A98}" presName="space" presStyleCnt="0"/>
      <dgm:spPr/>
    </dgm:pt>
    <dgm:pt modelId="{E9FB9FA2-300F-D841-BE74-F802D551925A}" type="pres">
      <dgm:prSet presAssocID="{E731E931-BF34-744B-B55E-5B394A06BBFF}" presName="composite" presStyleCnt="0"/>
      <dgm:spPr/>
    </dgm:pt>
    <dgm:pt modelId="{D4C194B7-97CB-3946-9484-8CFC2D05699B}" type="pres">
      <dgm:prSet presAssocID="{E731E931-BF34-744B-B55E-5B394A06BBFF}" presName="LShape" presStyleLbl="alignNode1" presStyleIdx="4" presStyleCnt="15"/>
      <dgm:spPr/>
    </dgm:pt>
    <dgm:pt modelId="{EBCBE31C-C773-5445-937E-57B3A6C18F5D}" type="pres">
      <dgm:prSet presAssocID="{E731E931-BF34-744B-B55E-5B394A06BBFF}" presName="ParentText" presStyleLbl="revTx" presStyleIdx="2" presStyleCnt="8">
        <dgm:presLayoutVars>
          <dgm:chMax val="0"/>
          <dgm:chPref val="0"/>
          <dgm:bulletEnabled val="1"/>
        </dgm:presLayoutVars>
      </dgm:prSet>
      <dgm:spPr/>
    </dgm:pt>
    <dgm:pt modelId="{44115D07-6C22-2E4F-9951-CCC340CA0EF2}" type="pres">
      <dgm:prSet presAssocID="{E731E931-BF34-744B-B55E-5B394A06BBFF}" presName="Triangle" presStyleLbl="alignNode1" presStyleIdx="5" presStyleCnt="15"/>
      <dgm:spPr/>
    </dgm:pt>
    <dgm:pt modelId="{AB3B9D4B-A66F-B54F-99CA-AF1E2086215D}" type="pres">
      <dgm:prSet presAssocID="{EA0A415C-8F51-F340-B719-344D18374D9F}" presName="sibTrans" presStyleCnt="0"/>
      <dgm:spPr/>
    </dgm:pt>
    <dgm:pt modelId="{89FECBA2-4C0E-9E40-ACB0-300F078B1325}" type="pres">
      <dgm:prSet presAssocID="{EA0A415C-8F51-F340-B719-344D18374D9F}" presName="space" presStyleCnt="0"/>
      <dgm:spPr/>
    </dgm:pt>
    <dgm:pt modelId="{201FC06C-C5FD-FC4D-9B40-AAD5F2B80D0B}" type="pres">
      <dgm:prSet presAssocID="{A404B305-9430-9D4B-B5DA-54D4FECB4274}" presName="composite" presStyleCnt="0"/>
      <dgm:spPr/>
    </dgm:pt>
    <dgm:pt modelId="{C57ADD37-47E2-C748-A90D-67AE05EA8F54}" type="pres">
      <dgm:prSet presAssocID="{A404B305-9430-9D4B-B5DA-54D4FECB4274}" presName="LShape" presStyleLbl="alignNode1" presStyleIdx="6" presStyleCnt="15"/>
      <dgm:spPr/>
    </dgm:pt>
    <dgm:pt modelId="{8D23BB0E-D0D4-104F-BE84-60DD4032A695}" type="pres">
      <dgm:prSet presAssocID="{A404B305-9430-9D4B-B5DA-54D4FECB4274}" presName="ParentText" presStyleLbl="revTx" presStyleIdx="3" presStyleCnt="8">
        <dgm:presLayoutVars>
          <dgm:chMax val="0"/>
          <dgm:chPref val="0"/>
          <dgm:bulletEnabled val="1"/>
        </dgm:presLayoutVars>
      </dgm:prSet>
      <dgm:spPr/>
    </dgm:pt>
    <dgm:pt modelId="{ECFF68F0-1E7B-784B-8F3D-E6723FBC0F55}" type="pres">
      <dgm:prSet presAssocID="{A404B305-9430-9D4B-B5DA-54D4FECB4274}" presName="Triangle" presStyleLbl="alignNode1" presStyleIdx="7" presStyleCnt="15"/>
      <dgm:spPr/>
    </dgm:pt>
    <dgm:pt modelId="{00D999D2-93BD-0A45-ACCB-347984AF92B4}" type="pres">
      <dgm:prSet presAssocID="{929479B9-5342-4B42-8CB7-03F693A5BFEE}" presName="sibTrans" presStyleCnt="0"/>
      <dgm:spPr/>
    </dgm:pt>
    <dgm:pt modelId="{A9CC6335-9313-0B49-A321-06EECB3CE436}" type="pres">
      <dgm:prSet presAssocID="{929479B9-5342-4B42-8CB7-03F693A5BFEE}" presName="space" presStyleCnt="0"/>
      <dgm:spPr/>
    </dgm:pt>
    <dgm:pt modelId="{C81850FD-D141-9443-B741-03132C3D5611}" type="pres">
      <dgm:prSet presAssocID="{0B72AFEA-C23E-9541-8445-B4B2107BB01D}" presName="composite" presStyleCnt="0"/>
      <dgm:spPr/>
    </dgm:pt>
    <dgm:pt modelId="{84B29235-93A3-334D-8600-930700A43C99}" type="pres">
      <dgm:prSet presAssocID="{0B72AFEA-C23E-9541-8445-B4B2107BB01D}" presName="LShape" presStyleLbl="alignNode1" presStyleIdx="8" presStyleCnt="15"/>
      <dgm:spPr/>
    </dgm:pt>
    <dgm:pt modelId="{24C1EFD9-9C47-AB41-AB48-E61DEC172F4A}" type="pres">
      <dgm:prSet presAssocID="{0B72AFEA-C23E-9541-8445-B4B2107BB01D}" presName="ParentText" presStyleLbl="revTx" presStyleIdx="4" presStyleCnt="8">
        <dgm:presLayoutVars>
          <dgm:chMax val="0"/>
          <dgm:chPref val="0"/>
          <dgm:bulletEnabled val="1"/>
        </dgm:presLayoutVars>
      </dgm:prSet>
      <dgm:spPr/>
    </dgm:pt>
    <dgm:pt modelId="{679AB6E3-CB6C-F34A-9C00-7A8F415E1763}" type="pres">
      <dgm:prSet presAssocID="{0B72AFEA-C23E-9541-8445-B4B2107BB01D}" presName="Triangle" presStyleLbl="alignNode1" presStyleIdx="9" presStyleCnt="15"/>
      <dgm:spPr/>
    </dgm:pt>
    <dgm:pt modelId="{E35415D6-7EFC-974D-AF88-CED9F82AADF9}" type="pres">
      <dgm:prSet presAssocID="{266F5F3C-4575-384D-8877-BCC63476C53F}" presName="sibTrans" presStyleCnt="0"/>
      <dgm:spPr/>
    </dgm:pt>
    <dgm:pt modelId="{6D185074-579F-2E49-BE6C-98997785862C}" type="pres">
      <dgm:prSet presAssocID="{266F5F3C-4575-384D-8877-BCC63476C53F}" presName="space" presStyleCnt="0"/>
      <dgm:spPr/>
    </dgm:pt>
    <dgm:pt modelId="{5BB9AF06-A9E5-A242-A70D-C2F6E1F2A790}" type="pres">
      <dgm:prSet presAssocID="{B70CAAD3-7BA6-204F-89A0-FE57BA7BB5C8}" presName="composite" presStyleCnt="0"/>
      <dgm:spPr/>
    </dgm:pt>
    <dgm:pt modelId="{4E9B2C7E-95AD-1B43-8D19-653D340116FF}" type="pres">
      <dgm:prSet presAssocID="{B70CAAD3-7BA6-204F-89A0-FE57BA7BB5C8}" presName="LShape" presStyleLbl="alignNode1" presStyleIdx="10" presStyleCnt="15"/>
      <dgm:spPr/>
    </dgm:pt>
    <dgm:pt modelId="{2823EB01-B5F8-7542-BC30-AF38FCE9E380}" type="pres">
      <dgm:prSet presAssocID="{B70CAAD3-7BA6-204F-89A0-FE57BA7BB5C8}" presName="ParentText" presStyleLbl="revTx" presStyleIdx="5" presStyleCnt="8">
        <dgm:presLayoutVars>
          <dgm:chMax val="0"/>
          <dgm:chPref val="0"/>
          <dgm:bulletEnabled val="1"/>
        </dgm:presLayoutVars>
      </dgm:prSet>
      <dgm:spPr/>
    </dgm:pt>
    <dgm:pt modelId="{AE1652B1-7E77-424D-A766-E38401FA63B2}" type="pres">
      <dgm:prSet presAssocID="{B70CAAD3-7BA6-204F-89A0-FE57BA7BB5C8}" presName="Triangle" presStyleLbl="alignNode1" presStyleIdx="11" presStyleCnt="15"/>
      <dgm:spPr/>
    </dgm:pt>
    <dgm:pt modelId="{C4F1F68D-12EF-B145-97C8-60978F6C2BF6}" type="pres">
      <dgm:prSet presAssocID="{CC9ACF04-92ED-7D45-88F3-7DE43C756336}" presName="sibTrans" presStyleCnt="0"/>
      <dgm:spPr/>
    </dgm:pt>
    <dgm:pt modelId="{FD1163B9-9F57-C54D-8532-95A5C266DDFA}" type="pres">
      <dgm:prSet presAssocID="{CC9ACF04-92ED-7D45-88F3-7DE43C756336}" presName="space" presStyleCnt="0"/>
      <dgm:spPr/>
    </dgm:pt>
    <dgm:pt modelId="{7FC3AE47-AA3D-5C48-A0AA-7F468C324C86}" type="pres">
      <dgm:prSet presAssocID="{012EA5FE-1925-B248-BFC3-7551CA05D2B0}" presName="composite" presStyleCnt="0"/>
      <dgm:spPr/>
    </dgm:pt>
    <dgm:pt modelId="{8AF52375-91C0-3044-B8A4-E36DF15E5612}" type="pres">
      <dgm:prSet presAssocID="{012EA5FE-1925-B248-BFC3-7551CA05D2B0}" presName="LShape" presStyleLbl="alignNode1" presStyleIdx="12" presStyleCnt="15"/>
      <dgm:spPr/>
    </dgm:pt>
    <dgm:pt modelId="{5521B825-CCCD-334D-B74D-C161D3EEB0E5}" type="pres">
      <dgm:prSet presAssocID="{012EA5FE-1925-B248-BFC3-7551CA05D2B0}" presName="ParentText" presStyleLbl="revTx" presStyleIdx="6" presStyleCnt="8">
        <dgm:presLayoutVars>
          <dgm:chMax val="0"/>
          <dgm:chPref val="0"/>
          <dgm:bulletEnabled val="1"/>
        </dgm:presLayoutVars>
      </dgm:prSet>
      <dgm:spPr/>
    </dgm:pt>
    <dgm:pt modelId="{D3454EF3-5AA5-E942-A53B-D2404DA5CD7C}" type="pres">
      <dgm:prSet presAssocID="{012EA5FE-1925-B248-BFC3-7551CA05D2B0}" presName="Triangle" presStyleLbl="alignNode1" presStyleIdx="13" presStyleCnt="15"/>
      <dgm:spPr/>
    </dgm:pt>
    <dgm:pt modelId="{8D2986A0-0B5D-BA4D-A546-FF38067A76FF}" type="pres">
      <dgm:prSet presAssocID="{88DFDF82-4CF1-4548-B1A5-CCFFE4FCDB30}" presName="sibTrans" presStyleCnt="0"/>
      <dgm:spPr/>
    </dgm:pt>
    <dgm:pt modelId="{EAFCC9BE-925A-E84E-8CA9-1C77F3FBD485}" type="pres">
      <dgm:prSet presAssocID="{88DFDF82-4CF1-4548-B1A5-CCFFE4FCDB30}" presName="space" presStyleCnt="0"/>
      <dgm:spPr/>
    </dgm:pt>
    <dgm:pt modelId="{7DAE3045-F51C-F049-9E32-41B2F31E4D34}" type="pres">
      <dgm:prSet presAssocID="{8FBD4085-C269-8D4C-9F57-AE24959FE2DE}" presName="composite" presStyleCnt="0"/>
      <dgm:spPr/>
    </dgm:pt>
    <dgm:pt modelId="{163D8657-D3B1-C249-9870-8B9E37EABB08}" type="pres">
      <dgm:prSet presAssocID="{8FBD4085-C269-8D4C-9F57-AE24959FE2DE}" presName="LShape" presStyleLbl="alignNode1" presStyleIdx="14" presStyleCnt="15"/>
      <dgm:spPr/>
    </dgm:pt>
    <dgm:pt modelId="{431C6568-4BA1-FB4F-8F6A-708041C7085A}" type="pres">
      <dgm:prSet presAssocID="{8FBD4085-C269-8D4C-9F57-AE24959FE2DE}" presName="ParentText" presStyleLbl="revTx" presStyleIdx="7" presStyleCnt="8">
        <dgm:presLayoutVars>
          <dgm:chMax val="0"/>
          <dgm:chPref val="0"/>
          <dgm:bulletEnabled val="1"/>
        </dgm:presLayoutVars>
      </dgm:prSet>
      <dgm:spPr/>
    </dgm:pt>
  </dgm:ptLst>
  <dgm:cxnLst>
    <dgm:cxn modelId="{91C22302-21A3-AA45-BE99-9B6B132BBD8A}" type="presOf" srcId="{BC8C0D4D-440A-2348-A953-36D1B6C4D40F}" destId="{20EC76DB-EAD9-274E-8ED0-68C1856E5C55}" srcOrd="0" destOrd="0" presId="urn:microsoft.com/office/officeart/2009/3/layout/StepUpProcess"/>
    <dgm:cxn modelId="{165C4D24-0486-8440-B6E9-D8E061D1B14B}" srcId="{D72457CA-0E68-DE40-BDBF-3802D1281B33}" destId="{A404B305-9430-9D4B-B5DA-54D4FECB4274}" srcOrd="3" destOrd="0" parTransId="{A1947204-AB7E-694A-825C-E5909E7E43DF}" sibTransId="{929479B9-5342-4B42-8CB7-03F693A5BFEE}"/>
    <dgm:cxn modelId="{63D1D83B-72F2-CC43-AAAE-FF54A50A5E3F}" srcId="{D72457CA-0E68-DE40-BDBF-3802D1281B33}" destId="{8FBD4085-C269-8D4C-9F57-AE24959FE2DE}" srcOrd="7" destOrd="0" parTransId="{A7CC1002-387F-3D41-BD6C-B3971DF8EDA8}" sibTransId="{AA6986FB-5995-BE43-8C98-1AFC005A9496}"/>
    <dgm:cxn modelId="{0047BC3F-3E5F-4C4F-B355-5CFF91A0A6D1}" type="presOf" srcId="{8FBD4085-C269-8D4C-9F57-AE24959FE2DE}" destId="{431C6568-4BA1-FB4F-8F6A-708041C7085A}" srcOrd="0" destOrd="0" presId="urn:microsoft.com/office/officeart/2009/3/layout/StepUpProcess"/>
    <dgm:cxn modelId="{FAFD6E57-11B6-E947-BF4C-1C14AB6C2006}" type="presOf" srcId="{42C211C6-8770-994B-9A0A-092A35F47FBC}" destId="{D3D94CDF-BAE8-2346-846C-A61B9DFEFEEA}" srcOrd="0" destOrd="0" presId="urn:microsoft.com/office/officeart/2009/3/layout/StepUpProcess"/>
    <dgm:cxn modelId="{28447360-B61C-0140-824B-DE27039CE27E}" type="presOf" srcId="{D72457CA-0E68-DE40-BDBF-3802D1281B33}" destId="{10DCE814-5962-A24B-8DF0-BA91B0B71FF2}" srcOrd="0" destOrd="0" presId="urn:microsoft.com/office/officeart/2009/3/layout/StepUpProcess"/>
    <dgm:cxn modelId="{60B73471-DB05-A34C-876B-C171B1E6D45E}" srcId="{D72457CA-0E68-DE40-BDBF-3802D1281B33}" destId="{E731E931-BF34-744B-B55E-5B394A06BBFF}" srcOrd="2" destOrd="0" parTransId="{37FDFB17-6651-1C4F-8790-DA1C50694EFE}" sibTransId="{EA0A415C-8F51-F340-B719-344D18374D9F}"/>
    <dgm:cxn modelId="{9E48A47B-870A-594C-8AA1-663F453A4708}" srcId="{D72457CA-0E68-DE40-BDBF-3802D1281B33}" destId="{42C211C6-8770-994B-9A0A-092A35F47FBC}" srcOrd="0" destOrd="0" parTransId="{48B66AE9-5B3E-1246-AD73-582397F01892}" sibTransId="{C2FE2B27-1FE5-F74E-AD6C-A72E2BC2F5AF}"/>
    <dgm:cxn modelId="{A56B2E91-6402-8042-8CF6-322E6C4F0AD9}" srcId="{D72457CA-0E68-DE40-BDBF-3802D1281B33}" destId="{012EA5FE-1925-B248-BFC3-7551CA05D2B0}" srcOrd="6" destOrd="0" parTransId="{1419613E-D483-3C42-8F56-DF4FB8D37C2F}" sibTransId="{88DFDF82-4CF1-4548-B1A5-CCFFE4FCDB30}"/>
    <dgm:cxn modelId="{F6813B99-D8FF-B743-829C-98C40071F522}" type="presOf" srcId="{B70CAAD3-7BA6-204F-89A0-FE57BA7BB5C8}" destId="{2823EB01-B5F8-7542-BC30-AF38FCE9E380}" srcOrd="0" destOrd="0" presId="urn:microsoft.com/office/officeart/2009/3/layout/StepUpProcess"/>
    <dgm:cxn modelId="{7A00C1A6-9596-844D-8E6A-B4D2D04298A1}" type="presOf" srcId="{012EA5FE-1925-B248-BFC3-7551CA05D2B0}" destId="{5521B825-CCCD-334D-B74D-C161D3EEB0E5}" srcOrd="0" destOrd="0" presId="urn:microsoft.com/office/officeart/2009/3/layout/StepUpProcess"/>
    <dgm:cxn modelId="{266B15C3-2F63-E04C-9926-D89DFD1A0B29}" srcId="{D72457CA-0E68-DE40-BDBF-3802D1281B33}" destId="{BC8C0D4D-440A-2348-A953-36D1B6C4D40F}" srcOrd="1" destOrd="0" parTransId="{942F8EF8-1D97-304E-ABAB-A3D065F3317E}" sibTransId="{B1366F88-B5D3-CF47-8702-63BB85765A98}"/>
    <dgm:cxn modelId="{1B2823C6-11CA-6D40-91F1-CFF2AF42EB7F}" type="presOf" srcId="{E731E931-BF34-744B-B55E-5B394A06BBFF}" destId="{EBCBE31C-C773-5445-937E-57B3A6C18F5D}" srcOrd="0" destOrd="0" presId="urn:microsoft.com/office/officeart/2009/3/layout/StepUpProcess"/>
    <dgm:cxn modelId="{4F1791E2-68FF-6B44-973B-7013E3C9B75E}" type="presOf" srcId="{0B72AFEA-C23E-9541-8445-B4B2107BB01D}" destId="{24C1EFD9-9C47-AB41-AB48-E61DEC172F4A}" srcOrd="0" destOrd="0" presId="urn:microsoft.com/office/officeart/2009/3/layout/StepUpProcess"/>
    <dgm:cxn modelId="{8AFC09EA-A6A8-2548-813C-1A6C7EF78D12}" type="presOf" srcId="{A404B305-9430-9D4B-B5DA-54D4FECB4274}" destId="{8D23BB0E-D0D4-104F-BE84-60DD4032A695}" srcOrd="0" destOrd="0" presId="urn:microsoft.com/office/officeart/2009/3/layout/StepUpProcess"/>
    <dgm:cxn modelId="{68AD6BED-A626-4249-B8A9-67D897F2F313}" srcId="{D72457CA-0E68-DE40-BDBF-3802D1281B33}" destId="{0B72AFEA-C23E-9541-8445-B4B2107BB01D}" srcOrd="4" destOrd="0" parTransId="{529ECCE6-EB14-2348-8BCF-70A7C2DFE409}" sibTransId="{266F5F3C-4575-384D-8877-BCC63476C53F}"/>
    <dgm:cxn modelId="{03B56DF8-2826-D04E-A431-7DC8EA05E35B}" srcId="{D72457CA-0E68-DE40-BDBF-3802D1281B33}" destId="{B70CAAD3-7BA6-204F-89A0-FE57BA7BB5C8}" srcOrd="5" destOrd="0" parTransId="{596E9480-E9E4-104A-92B2-A2B4F983A36C}" sibTransId="{CC9ACF04-92ED-7D45-88F3-7DE43C756336}"/>
    <dgm:cxn modelId="{444D3BD4-0930-F945-BE96-F17234462F96}" type="presParOf" srcId="{10DCE814-5962-A24B-8DF0-BA91B0B71FF2}" destId="{C60791C8-E4C1-1D49-A5C9-3912900D823A}" srcOrd="0" destOrd="0" presId="urn:microsoft.com/office/officeart/2009/3/layout/StepUpProcess"/>
    <dgm:cxn modelId="{80160809-362A-E14E-AFFC-E6DDC849A66B}" type="presParOf" srcId="{C60791C8-E4C1-1D49-A5C9-3912900D823A}" destId="{C98959E9-60B3-0748-85AE-31691749F9BB}" srcOrd="0" destOrd="0" presId="urn:microsoft.com/office/officeart/2009/3/layout/StepUpProcess"/>
    <dgm:cxn modelId="{7D37999C-9738-C14B-8607-73765DEAD0C7}" type="presParOf" srcId="{C60791C8-E4C1-1D49-A5C9-3912900D823A}" destId="{D3D94CDF-BAE8-2346-846C-A61B9DFEFEEA}" srcOrd="1" destOrd="0" presId="urn:microsoft.com/office/officeart/2009/3/layout/StepUpProcess"/>
    <dgm:cxn modelId="{8FC17E53-82B1-2248-B482-A77F2C1E4886}" type="presParOf" srcId="{C60791C8-E4C1-1D49-A5C9-3912900D823A}" destId="{4E30975A-8A59-A045-A611-FDB6934363E1}" srcOrd="2" destOrd="0" presId="urn:microsoft.com/office/officeart/2009/3/layout/StepUpProcess"/>
    <dgm:cxn modelId="{91F0590B-A064-F74B-9836-4C7B74B66F99}" type="presParOf" srcId="{10DCE814-5962-A24B-8DF0-BA91B0B71FF2}" destId="{88270AF0-BB58-6F48-8DC7-D859D45D993F}" srcOrd="1" destOrd="0" presId="urn:microsoft.com/office/officeart/2009/3/layout/StepUpProcess"/>
    <dgm:cxn modelId="{1779C6EC-E295-9447-97DC-9ECAC083900B}" type="presParOf" srcId="{88270AF0-BB58-6F48-8DC7-D859D45D993F}" destId="{16454D81-857E-2344-8698-2BEC9008C72D}" srcOrd="0" destOrd="0" presId="urn:microsoft.com/office/officeart/2009/3/layout/StepUpProcess"/>
    <dgm:cxn modelId="{5F2A53DF-B2F8-AA4D-85E5-816046430A01}" type="presParOf" srcId="{10DCE814-5962-A24B-8DF0-BA91B0B71FF2}" destId="{28898FCF-A3C4-D74F-9B43-E334BD1E4FA2}" srcOrd="2" destOrd="0" presId="urn:microsoft.com/office/officeart/2009/3/layout/StepUpProcess"/>
    <dgm:cxn modelId="{831E1FED-DC1A-0F4F-91CC-C9AD3DCA57EF}" type="presParOf" srcId="{28898FCF-A3C4-D74F-9B43-E334BD1E4FA2}" destId="{1E6B2003-F12D-1746-8BB1-03EE5D778C1B}" srcOrd="0" destOrd="0" presId="urn:microsoft.com/office/officeart/2009/3/layout/StepUpProcess"/>
    <dgm:cxn modelId="{1289EC60-55EB-314D-9E6B-3747A733ABB4}" type="presParOf" srcId="{28898FCF-A3C4-D74F-9B43-E334BD1E4FA2}" destId="{20EC76DB-EAD9-274E-8ED0-68C1856E5C55}" srcOrd="1" destOrd="0" presId="urn:microsoft.com/office/officeart/2009/3/layout/StepUpProcess"/>
    <dgm:cxn modelId="{6E054E5E-953F-A24B-9E95-2C014D924585}" type="presParOf" srcId="{28898FCF-A3C4-D74F-9B43-E334BD1E4FA2}" destId="{C15918D8-C55D-8D4F-A5A9-2DD5BF8CF029}" srcOrd="2" destOrd="0" presId="urn:microsoft.com/office/officeart/2009/3/layout/StepUpProcess"/>
    <dgm:cxn modelId="{F8DAC974-9B36-564B-AB00-FF55ACF9B42F}" type="presParOf" srcId="{10DCE814-5962-A24B-8DF0-BA91B0B71FF2}" destId="{0EADF7E0-9201-3B40-BF92-D22F1044A58B}" srcOrd="3" destOrd="0" presId="urn:microsoft.com/office/officeart/2009/3/layout/StepUpProcess"/>
    <dgm:cxn modelId="{33CB3E3D-8156-4744-9EB1-807E35B5593B}" type="presParOf" srcId="{0EADF7E0-9201-3B40-BF92-D22F1044A58B}" destId="{972A0FCF-D07C-3A4F-949F-AE0D7A1DB191}" srcOrd="0" destOrd="0" presId="urn:microsoft.com/office/officeart/2009/3/layout/StepUpProcess"/>
    <dgm:cxn modelId="{EC74C0DC-1225-C44D-8344-D4E018D0318D}" type="presParOf" srcId="{10DCE814-5962-A24B-8DF0-BA91B0B71FF2}" destId="{E9FB9FA2-300F-D841-BE74-F802D551925A}" srcOrd="4" destOrd="0" presId="urn:microsoft.com/office/officeart/2009/3/layout/StepUpProcess"/>
    <dgm:cxn modelId="{CD1762F9-BD35-054E-A3B4-28F575994A2D}" type="presParOf" srcId="{E9FB9FA2-300F-D841-BE74-F802D551925A}" destId="{D4C194B7-97CB-3946-9484-8CFC2D05699B}" srcOrd="0" destOrd="0" presId="urn:microsoft.com/office/officeart/2009/3/layout/StepUpProcess"/>
    <dgm:cxn modelId="{98E52C09-6A29-2C4E-AEE1-4613EF3C0C00}" type="presParOf" srcId="{E9FB9FA2-300F-D841-BE74-F802D551925A}" destId="{EBCBE31C-C773-5445-937E-57B3A6C18F5D}" srcOrd="1" destOrd="0" presId="urn:microsoft.com/office/officeart/2009/3/layout/StepUpProcess"/>
    <dgm:cxn modelId="{C642DB68-9FD1-5F4C-9208-10554E3A530A}" type="presParOf" srcId="{E9FB9FA2-300F-D841-BE74-F802D551925A}" destId="{44115D07-6C22-2E4F-9951-CCC340CA0EF2}" srcOrd="2" destOrd="0" presId="urn:microsoft.com/office/officeart/2009/3/layout/StepUpProcess"/>
    <dgm:cxn modelId="{5FD8EE11-E654-2945-B341-65F8ABB5D108}" type="presParOf" srcId="{10DCE814-5962-A24B-8DF0-BA91B0B71FF2}" destId="{AB3B9D4B-A66F-B54F-99CA-AF1E2086215D}" srcOrd="5" destOrd="0" presId="urn:microsoft.com/office/officeart/2009/3/layout/StepUpProcess"/>
    <dgm:cxn modelId="{D8C5272A-62ED-6843-871D-7CCBBE8940A2}" type="presParOf" srcId="{AB3B9D4B-A66F-B54F-99CA-AF1E2086215D}" destId="{89FECBA2-4C0E-9E40-ACB0-300F078B1325}" srcOrd="0" destOrd="0" presId="urn:microsoft.com/office/officeart/2009/3/layout/StepUpProcess"/>
    <dgm:cxn modelId="{07DDBCD0-16E1-AD4F-87E2-03FE35A197B3}" type="presParOf" srcId="{10DCE814-5962-A24B-8DF0-BA91B0B71FF2}" destId="{201FC06C-C5FD-FC4D-9B40-AAD5F2B80D0B}" srcOrd="6" destOrd="0" presId="urn:microsoft.com/office/officeart/2009/3/layout/StepUpProcess"/>
    <dgm:cxn modelId="{0EDE030A-9F1D-114B-9A2D-0A26161A66DF}" type="presParOf" srcId="{201FC06C-C5FD-FC4D-9B40-AAD5F2B80D0B}" destId="{C57ADD37-47E2-C748-A90D-67AE05EA8F54}" srcOrd="0" destOrd="0" presId="urn:microsoft.com/office/officeart/2009/3/layout/StepUpProcess"/>
    <dgm:cxn modelId="{62E8B42F-D0C2-7444-9EDE-6157302D5E5C}" type="presParOf" srcId="{201FC06C-C5FD-FC4D-9B40-AAD5F2B80D0B}" destId="{8D23BB0E-D0D4-104F-BE84-60DD4032A695}" srcOrd="1" destOrd="0" presId="urn:microsoft.com/office/officeart/2009/3/layout/StepUpProcess"/>
    <dgm:cxn modelId="{C055BC77-E5C1-8C44-9CEB-EF8ECE152431}" type="presParOf" srcId="{201FC06C-C5FD-FC4D-9B40-AAD5F2B80D0B}" destId="{ECFF68F0-1E7B-784B-8F3D-E6723FBC0F55}" srcOrd="2" destOrd="0" presId="urn:microsoft.com/office/officeart/2009/3/layout/StepUpProcess"/>
    <dgm:cxn modelId="{CFF37F1B-F55B-F44F-B821-FDD4AEFB819D}" type="presParOf" srcId="{10DCE814-5962-A24B-8DF0-BA91B0B71FF2}" destId="{00D999D2-93BD-0A45-ACCB-347984AF92B4}" srcOrd="7" destOrd="0" presId="urn:microsoft.com/office/officeart/2009/3/layout/StepUpProcess"/>
    <dgm:cxn modelId="{61F0A302-B5AB-E94D-B7A6-3EAB8CE88A15}" type="presParOf" srcId="{00D999D2-93BD-0A45-ACCB-347984AF92B4}" destId="{A9CC6335-9313-0B49-A321-06EECB3CE436}" srcOrd="0" destOrd="0" presId="urn:microsoft.com/office/officeart/2009/3/layout/StepUpProcess"/>
    <dgm:cxn modelId="{1C68C3AD-00DF-284C-B367-09D28549C024}" type="presParOf" srcId="{10DCE814-5962-A24B-8DF0-BA91B0B71FF2}" destId="{C81850FD-D141-9443-B741-03132C3D5611}" srcOrd="8" destOrd="0" presId="urn:microsoft.com/office/officeart/2009/3/layout/StepUpProcess"/>
    <dgm:cxn modelId="{C1BAC925-1238-5A43-A699-232B927A6B70}" type="presParOf" srcId="{C81850FD-D141-9443-B741-03132C3D5611}" destId="{84B29235-93A3-334D-8600-930700A43C99}" srcOrd="0" destOrd="0" presId="urn:microsoft.com/office/officeart/2009/3/layout/StepUpProcess"/>
    <dgm:cxn modelId="{7BA06E09-D429-4E4D-B321-69A314C65B86}" type="presParOf" srcId="{C81850FD-D141-9443-B741-03132C3D5611}" destId="{24C1EFD9-9C47-AB41-AB48-E61DEC172F4A}" srcOrd="1" destOrd="0" presId="urn:microsoft.com/office/officeart/2009/3/layout/StepUpProcess"/>
    <dgm:cxn modelId="{C98596B8-92A3-7D44-855B-66CA865B1E23}" type="presParOf" srcId="{C81850FD-D141-9443-B741-03132C3D5611}" destId="{679AB6E3-CB6C-F34A-9C00-7A8F415E1763}" srcOrd="2" destOrd="0" presId="urn:microsoft.com/office/officeart/2009/3/layout/StepUpProcess"/>
    <dgm:cxn modelId="{F5DE3648-113D-0F49-87A6-5EFC93208990}" type="presParOf" srcId="{10DCE814-5962-A24B-8DF0-BA91B0B71FF2}" destId="{E35415D6-7EFC-974D-AF88-CED9F82AADF9}" srcOrd="9" destOrd="0" presId="urn:microsoft.com/office/officeart/2009/3/layout/StepUpProcess"/>
    <dgm:cxn modelId="{95366489-87C3-8647-9FCA-9DC5C57C4414}" type="presParOf" srcId="{E35415D6-7EFC-974D-AF88-CED9F82AADF9}" destId="{6D185074-579F-2E49-BE6C-98997785862C}" srcOrd="0" destOrd="0" presId="urn:microsoft.com/office/officeart/2009/3/layout/StepUpProcess"/>
    <dgm:cxn modelId="{B6691782-DB43-2E42-BF09-1D9FE84FFE0D}" type="presParOf" srcId="{10DCE814-5962-A24B-8DF0-BA91B0B71FF2}" destId="{5BB9AF06-A9E5-A242-A70D-C2F6E1F2A790}" srcOrd="10" destOrd="0" presId="urn:microsoft.com/office/officeart/2009/3/layout/StepUpProcess"/>
    <dgm:cxn modelId="{600EDC51-DCDE-8941-982E-C14E4650A588}" type="presParOf" srcId="{5BB9AF06-A9E5-A242-A70D-C2F6E1F2A790}" destId="{4E9B2C7E-95AD-1B43-8D19-653D340116FF}" srcOrd="0" destOrd="0" presId="urn:microsoft.com/office/officeart/2009/3/layout/StepUpProcess"/>
    <dgm:cxn modelId="{F7AAEC6F-176C-F84D-BC22-C9ECA7206494}" type="presParOf" srcId="{5BB9AF06-A9E5-A242-A70D-C2F6E1F2A790}" destId="{2823EB01-B5F8-7542-BC30-AF38FCE9E380}" srcOrd="1" destOrd="0" presId="urn:microsoft.com/office/officeart/2009/3/layout/StepUpProcess"/>
    <dgm:cxn modelId="{D871359F-5FD3-5949-95E3-3D98BE364367}" type="presParOf" srcId="{5BB9AF06-A9E5-A242-A70D-C2F6E1F2A790}" destId="{AE1652B1-7E77-424D-A766-E38401FA63B2}" srcOrd="2" destOrd="0" presId="urn:microsoft.com/office/officeart/2009/3/layout/StepUpProcess"/>
    <dgm:cxn modelId="{5CF70CD7-51D9-FC40-BFCF-231F070C7770}" type="presParOf" srcId="{10DCE814-5962-A24B-8DF0-BA91B0B71FF2}" destId="{C4F1F68D-12EF-B145-97C8-60978F6C2BF6}" srcOrd="11" destOrd="0" presId="urn:microsoft.com/office/officeart/2009/3/layout/StepUpProcess"/>
    <dgm:cxn modelId="{9DF9DD7E-AF52-344E-A903-1BEBED6BBE42}" type="presParOf" srcId="{C4F1F68D-12EF-B145-97C8-60978F6C2BF6}" destId="{FD1163B9-9F57-C54D-8532-95A5C266DDFA}" srcOrd="0" destOrd="0" presId="urn:microsoft.com/office/officeart/2009/3/layout/StepUpProcess"/>
    <dgm:cxn modelId="{84B27266-8107-FE4D-A010-03C83AE25454}" type="presParOf" srcId="{10DCE814-5962-A24B-8DF0-BA91B0B71FF2}" destId="{7FC3AE47-AA3D-5C48-A0AA-7F468C324C86}" srcOrd="12" destOrd="0" presId="urn:microsoft.com/office/officeart/2009/3/layout/StepUpProcess"/>
    <dgm:cxn modelId="{F4DCFEBC-EF4C-2140-B8CB-BE9B635B8EBF}" type="presParOf" srcId="{7FC3AE47-AA3D-5C48-A0AA-7F468C324C86}" destId="{8AF52375-91C0-3044-B8A4-E36DF15E5612}" srcOrd="0" destOrd="0" presId="urn:microsoft.com/office/officeart/2009/3/layout/StepUpProcess"/>
    <dgm:cxn modelId="{42C96738-1D3D-BF48-AA8A-ED18F6C7D788}" type="presParOf" srcId="{7FC3AE47-AA3D-5C48-A0AA-7F468C324C86}" destId="{5521B825-CCCD-334D-B74D-C161D3EEB0E5}" srcOrd="1" destOrd="0" presId="urn:microsoft.com/office/officeart/2009/3/layout/StepUpProcess"/>
    <dgm:cxn modelId="{7560FF5A-9D02-7E4D-B6AF-DC5A12F84495}" type="presParOf" srcId="{7FC3AE47-AA3D-5C48-A0AA-7F468C324C86}" destId="{D3454EF3-5AA5-E942-A53B-D2404DA5CD7C}" srcOrd="2" destOrd="0" presId="urn:microsoft.com/office/officeart/2009/3/layout/StepUpProcess"/>
    <dgm:cxn modelId="{3CE2314E-B3F8-D44E-8C66-0D208DB7144B}" type="presParOf" srcId="{10DCE814-5962-A24B-8DF0-BA91B0B71FF2}" destId="{8D2986A0-0B5D-BA4D-A546-FF38067A76FF}" srcOrd="13" destOrd="0" presId="urn:microsoft.com/office/officeart/2009/3/layout/StepUpProcess"/>
    <dgm:cxn modelId="{60015661-E18C-BA4C-B6C6-9E7972DF95D5}" type="presParOf" srcId="{8D2986A0-0B5D-BA4D-A546-FF38067A76FF}" destId="{EAFCC9BE-925A-E84E-8CA9-1C77F3FBD485}" srcOrd="0" destOrd="0" presId="urn:microsoft.com/office/officeart/2009/3/layout/StepUpProcess"/>
    <dgm:cxn modelId="{B3F455A7-3913-C546-90B4-D23958CE469F}" type="presParOf" srcId="{10DCE814-5962-A24B-8DF0-BA91B0B71FF2}" destId="{7DAE3045-F51C-F049-9E32-41B2F31E4D34}" srcOrd="14" destOrd="0" presId="urn:microsoft.com/office/officeart/2009/3/layout/StepUpProcess"/>
    <dgm:cxn modelId="{532EFCC5-52B5-8B4A-98B9-809F4DF36C57}" type="presParOf" srcId="{7DAE3045-F51C-F049-9E32-41B2F31E4D34}" destId="{163D8657-D3B1-C249-9870-8B9E37EABB08}" srcOrd="0" destOrd="0" presId="urn:microsoft.com/office/officeart/2009/3/layout/StepUpProcess"/>
    <dgm:cxn modelId="{D12501E6-5EDA-F546-9AF6-373DB5D370C7}" type="presParOf" srcId="{7DAE3045-F51C-F049-9E32-41B2F31E4D34}" destId="{431C6568-4BA1-FB4F-8F6A-708041C7085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10979E-16B8-A84B-B825-8978FF74009F}"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GB"/>
        </a:p>
      </dgm:t>
    </dgm:pt>
    <dgm:pt modelId="{D7318B6E-B238-2C4A-92C0-5FCFE6F32FD5}">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KNN</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20DB9E08-062A-724E-8F72-F79CAD5D335D}" type="parTrans" cxnId="{391BA6C2-8D5D-B140-8A07-FBEF25643274}">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892CFA09-98B3-7840-8E5C-E49570C09104}" type="sibTrans" cxnId="{391BA6C2-8D5D-B140-8A07-FBEF25643274}">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860E2F39-F55B-E141-92A6-EDD1213E2133}">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XG Boost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9C5A2B1-593C-2647-99A9-ACE937699C11}" type="parTrans" cxnId="{B9F90E2D-2667-384E-8CCD-ACC5D9651673}">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1B2D2240-1C55-A44F-9351-B9111E3E68BC}" type="sibTrans" cxnId="{B9F90E2D-2667-384E-8CCD-ACC5D9651673}">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E2A72D6B-29A5-EF40-89A7-9B789B903D54}">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Decision tree</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02A19087-77FC-CC42-A21C-E7707A4B4FDF}" type="parTrans" cxnId="{F6D83585-FED9-A345-B338-DC3AE1DF0A72}">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E10E04A-9467-694D-A666-C4362F135EE6}" type="sibTrans" cxnId="{F6D83585-FED9-A345-B338-DC3AE1DF0A72}">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7C2EB0EA-22EF-A547-8FCE-8DB4AF5F6FA2}">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Random Forest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94953746-C963-694B-B4E6-E2BD3074F354}" type="parTrans" cxnId="{DD6C268B-6ED7-CD40-9A13-D928EBE81CFD}">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AFF8B5E0-29ED-9643-A031-F7D80184CF1E}" type="sibTrans" cxnId="{DD6C268B-6ED7-CD40-9A13-D928EBE81CFD}">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C4750F05-C646-8F4B-A218-83B5CB5B8AFA}">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MLP classifier</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06EB78B1-6F86-7C48-89D9-459340A8BEEE}" type="parTrans" cxnId="{71586D11-9344-3A4B-BD37-ED900145E9CB}">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1DB3BA93-D3CD-EA42-8A33-C69DF67B6FA1}" type="sibTrans" cxnId="{71586D11-9344-3A4B-BD37-ED900145E9CB}">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73A24074-A4D9-1344-8640-345A36B010BF}">
      <dgm:prSet/>
      <dgm:spPr/>
      <dgm:t>
        <a:bodyPr/>
        <a:lstStyle/>
        <a:p>
          <a:r>
            <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ADA Boost</a:t>
          </a:r>
        </a:p>
      </dgm:t>
    </dgm:pt>
    <dgm:pt modelId="{37BB8397-2D86-A642-AA78-09EC79176DD4}" type="parTrans" cxnId="{C9836227-F7A1-6240-8DFF-DDD738BE9347}">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EE0BB8A5-6A89-0A4F-A836-75B6660ED413}" type="sibTrans" cxnId="{C9836227-F7A1-6240-8DFF-DDD738BE9347}">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95421AF8-CEF9-4B4E-924F-2C4CAAE6596C}">
      <dgm:prSe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Gradient Boost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A0F59CFE-9F38-CC4C-BCB0-64820BE7C1F1}" type="parTrans" cxnId="{CF498B07-CF54-EA42-A45E-C259C1081E29}">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B260638C-FA76-3A46-BC63-D7246DF0B1CD}" type="sibTrans" cxnId="{CF498B07-CF54-EA42-A45E-C259C1081E29}">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82D9F8C-C133-3C47-97D8-69880E026CFC}" type="pres">
      <dgm:prSet presAssocID="{FD10979E-16B8-A84B-B825-8978FF74009F}" presName="vert0" presStyleCnt="0">
        <dgm:presLayoutVars>
          <dgm:dir/>
          <dgm:animOne val="branch"/>
          <dgm:animLvl val="lvl"/>
        </dgm:presLayoutVars>
      </dgm:prSet>
      <dgm:spPr/>
    </dgm:pt>
    <dgm:pt modelId="{687F71E4-6080-6245-9CD0-9456386EFA5A}" type="pres">
      <dgm:prSet presAssocID="{E2A72D6B-29A5-EF40-89A7-9B789B903D54}" presName="thickLine" presStyleLbl="alignNode1" presStyleIdx="0" presStyleCnt="7"/>
      <dgm:spPr/>
    </dgm:pt>
    <dgm:pt modelId="{CC672056-8ABF-0D4C-938D-CA9927D7889C}" type="pres">
      <dgm:prSet presAssocID="{E2A72D6B-29A5-EF40-89A7-9B789B903D54}" presName="horz1" presStyleCnt="0"/>
      <dgm:spPr/>
    </dgm:pt>
    <dgm:pt modelId="{D2A9E7BD-5623-144E-A112-4BCC63537822}" type="pres">
      <dgm:prSet presAssocID="{E2A72D6B-29A5-EF40-89A7-9B789B903D54}" presName="tx1" presStyleLbl="revTx" presStyleIdx="0" presStyleCnt="7"/>
      <dgm:spPr/>
    </dgm:pt>
    <dgm:pt modelId="{7292CC6C-7B34-7342-B4DF-F6A91B9C3827}" type="pres">
      <dgm:prSet presAssocID="{E2A72D6B-29A5-EF40-89A7-9B789B903D54}" presName="vert1" presStyleCnt="0"/>
      <dgm:spPr/>
    </dgm:pt>
    <dgm:pt modelId="{5A0B406D-D041-6B49-B7AF-EBC1EB0808BD}" type="pres">
      <dgm:prSet presAssocID="{7C2EB0EA-22EF-A547-8FCE-8DB4AF5F6FA2}" presName="thickLine" presStyleLbl="alignNode1" presStyleIdx="1" presStyleCnt="7"/>
      <dgm:spPr/>
    </dgm:pt>
    <dgm:pt modelId="{9B659E0E-DE04-5E40-A720-EED0C838C0C9}" type="pres">
      <dgm:prSet presAssocID="{7C2EB0EA-22EF-A547-8FCE-8DB4AF5F6FA2}" presName="horz1" presStyleCnt="0"/>
      <dgm:spPr/>
    </dgm:pt>
    <dgm:pt modelId="{3251C006-FADC-F94A-888E-EB4D19250CD6}" type="pres">
      <dgm:prSet presAssocID="{7C2EB0EA-22EF-A547-8FCE-8DB4AF5F6FA2}" presName="tx1" presStyleLbl="revTx" presStyleIdx="1" presStyleCnt="7"/>
      <dgm:spPr/>
    </dgm:pt>
    <dgm:pt modelId="{C475D526-588E-CF4C-AA39-F6A0F73436BF}" type="pres">
      <dgm:prSet presAssocID="{7C2EB0EA-22EF-A547-8FCE-8DB4AF5F6FA2}" presName="vert1" presStyleCnt="0"/>
      <dgm:spPr/>
    </dgm:pt>
    <dgm:pt modelId="{C742EC4E-B166-B741-B5C4-F5DEAF9B482F}" type="pres">
      <dgm:prSet presAssocID="{73A24074-A4D9-1344-8640-345A36B010BF}" presName="thickLine" presStyleLbl="alignNode1" presStyleIdx="2" presStyleCnt="7"/>
      <dgm:spPr/>
    </dgm:pt>
    <dgm:pt modelId="{DCE5CAAB-3D35-7348-B68F-CE0F789B2E71}" type="pres">
      <dgm:prSet presAssocID="{73A24074-A4D9-1344-8640-345A36B010BF}" presName="horz1" presStyleCnt="0"/>
      <dgm:spPr/>
    </dgm:pt>
    <dgm:pt modelId="{25DFC8E0-E28C-0040-BFD4-29BEB91B61AC}" type="pres">
      <dgm:prSet presAssocID="{73A24074-A4D9-1344-8640-345A36B010BF}" presName="tx1" presStyleLbl="revTx" presStyleIdx="2" presStyleCnt="7"/>
      <dgm:spPr/>
    </dgm:pt>
    <dgm:pt modelId="{D6856A1A-2EBB-0C44-8EF4-770E9A544CEC}" type="pres">
      <dgm:prSet presAssocID="{73A24074-A4D9-1344-8640-345A36B010BF}" presName="vert1" presStyleCnt="0"/>
      <dgm:spPr/>
    </dgm:pt>
    <dgm:pt modelId="{EEF7C0A1-566B-F547-A123-3267E4B1458A}" type="pres">
      <dgm:prSet presAssocID="{95421AF8-CEF9-4B4E-924F-2C4CAAE6596C}" presName="thickLine" presStyleLbl="alignNode1" presStyleIdx="3" presStyleCnt="7"/>
      <dgm:spPr/>
    </dgm:pt>
    <dgm:pt modelId="{39F6F5F7-7E40-B947-9498-04BD55F457C6}" type="pres">
      <dgm:prSet presAssocID="{95421AF8-CEF9-4B4E-924F-2C4CAAE6596C}" presName="horz1" presStyleCnt="0"/>
      <dgm:spPr/>
    </dgm:pt>
    <dgm:pt modelId="{B458061B-306E-6E46-9048-60E86A52B6CD}" type="pres">
      <dgm:prSet presAssocID="{95421AF8-CEF9-4B4E-924F-2C4CAAE6596C}" presName="tx1" presStyleLbl="revTx" presStyleIdx="3" presStyleCnt="7"/>
      <dgm:spPr/>
    </dgm:pt>
    <dgm:pt modelId="{65349FC7-7114-D741-9C0C-7EF5B3091886}" type="pres">
      <dgm:prSet presAssocID="{95421AF8-CEF9-4B4E-924F-2C4CAAE6596C}" presName="vert1" presStyleCnt="0"/>
      <dgm:spPr/>
    </dgm:pt>
    <dgm:pt modelId="{182E8A2E-F974-9242-805D-750FA3149CE0}" type="pres">
      <dgm:prSet presAssocID="{860E2F39-F55B-E141-92A6-EDD1213E2133}" presName="thickLine" presStyleLbl="alignNode1" presStyleIdx="4" presStyleCnt="7"/>
      <dgm:spPr/>
    </dgm:pt>
    <dgm:pt modelId="{524F7EA0-0539-B54B-A904-1642FDBED1C6}" type="pres">
      <dgm:prSet presAssocID="{860E2F39-F55B-E141-92A6-EDD1213E2133}" presName="horz1" presStyleCnt="0"/>
      <dgm:spPr/>
    </dgm:pt>
    <dgm:pt modelId="{8B289BF4-9D1B-2E40-9F0F-D9C89B027D30}" type="pres">
      <dgm:prSet presAssocID="{860E2F39-F55B-E141-92A6-EDD1213E2133}" presName="tx1" presStyleLbl="revTx" presStyleIdx="4" presStyleCnt="7"/>
      <dgm:spPr/>
    </dgm:pt>
    <dgm:pt modelId="{7BB3BE12-C464-8F40-A59E-B6E53B934DEB}" type="pres">
      <dgm:prSet presAssocID="{860E2F39-F55B-E141-92A6-EDD1213E2133}" presName="vert1" presStyleCnt="0"/>
      <dgm:spPr/>
    </dgm:pt>
    <dgm:pt modelId="{A91E6A0C-35C5-4147-A040-F0CA1A06BCC6}" type="pres">
      <dgm:prSet presAssocID="{C4750F05-C646-8F4B-A218-83B5CB5B8AFA}" presName="thickLine" presStyleLbl="alignNode1" presStyleIdx="5" presStyleCnt="7"/>
      <dgm:spPr/>
    </dgm:pt>
    <dgm:pt modelId="{AEB6A510-175F-E14B-BAB5-F62F2C3F10CC}" type="pres">
      <dgm:prSet presAssocID="{C4750F05-C646-8F4B-A218-83B5CB5B8AFA}" presName="horz1" presStyleCnt="0"/>
      <dgm:spPr/>
    </dgm:pt>
    <dgm:pt modelId="{78EB5B30-A1BC-4A46-9319-4D819B370115}" type="pres">
      <dgm:prSet presAssocID="{C4750F05-C646-8F4B-A218-83B5CB5B8AFA}" presName="tx1" presStyleLbl="revTx" presStyleIdx="5" presStyleCnt="7"/>
      <dgm:spPr/>
    </dgm:pt>
    <dgm:pt modelId="{D8AB492D-52D9-3B47-9C77-D1B67A4073DD}" type="pres">
      <dgm:prSet presAssocID="{C4750F05-C646-8F4B-A218-83B5CB5B8AFA}" presName="vert1" presStyleCnt="0"/>
      <dgm:spPr/>
    </dgm:pt>
    <dgm:pt modelId="{7FEF8EA0-85F6-1247-B793-E5F4FF9BB8E0}" type="pres">
      <dgm:prSet presAssocID="{D7318B6E-B238-2C4A-92C0-5FCFE6F32FD5}" presName="thickLine" presStyleLbl="alignNode1" presStyleIdx="6" presStyleCnt="7"/>
      <dgm:spPr/>
    </dgm:pt>
    <dgm:pt modelId="{CB9A2BD7-FF90-C04E-B560-8FF70DE0CACA}" type="pres">
      <dgm:prSet presAssocID="{D7318B6E-B238-2C4A-92C0-5FCFE6F32FD5}" presName="horz1" presStyleCnt="0"/>
      <dgm:spPr/>
    </dgm:pt>
    <dgm:pt modelId="{8FD1A5A7-E282-7D41-923A-337D8FABBB30}" type="pres">
      <dgm:prSet presAssocID="{D7318B6E-B238-2C4A-92C0-5FCFE6F32FD5}" presName="tx1" presStyleLbl="revTx" presStyleIdx="6" presStyleCnt="7"/>
      <dgm:spPr/>
    </dgm:pt>
    <dgm:pt modelId="{0AC8E6C6-9544-7F45-919E-380862B942BC}" type="pres">
      <dgm:prSet presAssocID="{D7318B6E-B238-2C4A-92C0-5FCFE6F32FD5}" presName="vert1" presStyleCnt="0"/>
      <dgm:spPr/>
    </dgm:pt>
  </dgm:ptLst>
  <dgm:cxnLst>
    <dgm:cxn modelId="{CF498B07-CF54-EA42-A45E-C259C1081E29}" srcId="{FD10979E-16B8-A84B-B825-8978FF74009F}" destId="{95421AF8-CEF9-4B4E-924F-2C4CAAE6596C}" srcOrd="3" destOrd="0" parTransId="{A0F59CFE-9F38-CC4C-BCB0-64820BE7C1F1}" sibTransId="{B260638C-FA76-3A46-BC63-D7246DF0B1CD}"/>
    <dgm:cxn modelId="{71586D11-9344-3A4B-BD37-ED900145E9CB}" srcId="{FD10979E-16B8-A84B-B825-8978FF74009F}" destId="{C4750F05-C646-8F4B-A218-83B5CB5B8AFA}" srcOrd="5" destOrd="0" parTransId="{06EB78B1-6F86-7C48-89D9-459340A8BEEE}" sibTransId="{1DB3BA93-D3CD-EA42-8A33-C69DF67B6FA1}"/>
    <dgm:cxn modelId="{C9836227-F7A1-6240-8DFF-DDD738BE9347}" srcId="{FD10979E-16B8-A84B-B825-8978FF74009F}" destId="{73A24074-A4D9-1344-8640-345A36B010BF}" srcOrd="2" destOrd="0" parTransId="{37BB8397-2D86-A642-AA78-09EC79176DD4}" sibTransId="{EE0BB8A5-6A89-0A4F-A836-75B6660ED413}"/>
    <dgm:cxn modelId="{B9F90E2D-2667-384E-8CCD-ACC5D9651673}" srcId="{FD10979E-16B8-A84B-B825-8978FF74009F}" destId="{860E2F39-F55B-E141-92A6-EDD1213E2133}" srcOrd="4" destOrd="0" parTransId="{D9C5A2B1-593C-2647-99A9-ACE937699C11}" sibTransId="{1B2D2240-1C55-A44F-9351-B9111E3E68BC}"/>
    <dgm:cxn modelId="{6DFFFB38-8FFE-3547-8C8D-777D44544108}" type="presOf" srcId="{860E2F39-F55B-E141-92A6-EDD1213E2133}" destId="{8B289BF4-9D1B-2E40-9F0F-D9C89B027D30}" srcOrd="0" destOrd="0" presId="urn:microsoft.com/office/officeart/2008/layout/LinedList"/>
    <dgm:cxn modelId="{D781BF49-1F80-DE45-82F3-79132119D7D7}" type="presOf" srcId="{E2A72D6B-29A5-EF40-89A7-9B789B903D54}" destId="{D2A9E7BD-5623-144E-A112-4BCC63537822}" srcOrd="0" destOrd="0" presId="urn:microsoft.com/office/officeart/2008/layout/LinedList"/>
    <dgm:cxn modelId="{469F6869-6BF7-5F4B-ADEA-552D13DCD311}" type="presOf" srcId="{C4750F05-C646-8F4B-A218-83B5CB5B8AFA}" destId="{78EB5B30-A1BC-4A46-9319-4D819B370115}" srcOrd="0" destOrd="0" presId="urn:microsoft.com/office/officeart/2008/layout/LinedList"/>
    <dgm:cxn modelId="{F6D83585-FED9-A345-B338-DC3AE1DF0A72}" srcId="{FD10979E-16B8-A84B-B825-8978FF74009F}" destId="{E2A72D6B-29A5-EF40-89A7-9B789B903D54}" srcOrd="0" destOrd="0" parTransId="{02A19087-77FC-CC42-A21C-E7707A4B4FDF}" sibTransId="{DE10E04A-9467-694D-A666-C4362F135EE6}"/>
    <dgm:cxn modelId="{DD6C268B-6ED7-CD40-9A13-D928EBE81CFD}" srcId="{FD10979E-16B8-A84B-B825-8978FF74009F}" destId="{7C2EB0EA-22EF-A547-8FCE-8DB4AF5F6FA2}" srcOrd="1" destOrd="0" parTransId="{94953746-C963-694B-B4E6-E2BD3074F354}" sibTransId="{AFF8B5E0-29ED-9643-A031-F7D80184CF1E}"/>
    <dgm:cxn modelId="{0336978D-2E68-3145-AAF2-A7A5DCA09625}" type="presOf" srcId="{95421AF8-CEF9-4B4E-924F-2C4CAAE6596C}" destId="{B458061B-306E-6E46-9048-60E86A52B6CD}" srcOrd="0" destOrd="0" presId="urn:microsoft.com/office/officeart/2008/layout/LinedList"/>
    <dgm:cxn modelId="{6D607394-DE35-9748-A51A-BA88D3975AB6}" type="presOf" srcId="{D7318B6E-B238-2C4A-92C0-5FCFE6F32FD5}" destId="{8FD1A5A7-E282-7D41-923A-337D8FABBB30}" srcOrd="0" destOrd="0" presId="urn:microsoft.com/office/officeart/2008/layout/LinedList"/>
    <dgm:cxn modelId="{2A6E15AD-8BC6-5C4C-AB21-E387F75FDD82}" type="presOf" srcId="{FD10979E-16B8-A84B-B825-8978FF74009F}" destId="{D82D9F8C-C133-3C47-97D8-69880E026CFC}" srcOrd="0" destOrd="0" presId="urn:microsoft.com/office/officeart/2008/layout/LinedList"/>
    <dgm:cxn modelId="{391BA6C2-8D5D-B140-8A07-FBEF25643274}" srcId="{FD10979E-16B8-A84B-B825-8978FF74009F}" destId="{D7318B6E-B238-2C4A-92C0-5FCFE6F32FD5}" srcOrd="6" destOrd="0" parTransId="{20DB9E08-062A-724E-8F72-F79CAD5D335D}" sibTransId="{892CFA09-98B3-7840-8E5C-E49570C09104}"/>
    <dgm:cxn modelId="{AE0E53D0-FCB4-474E-A35F-423E7D353796}" type="presOf" srcId="{73A24074-A4D9-1344-8640-345A36B010BF}" destId="{25DFC8E0-E28C-0040-BFD4-29BEB91B61AC}" srcOrd="0" destOrd="0" presId="urn:microsoft.com/office/officeart/2008/layout/LinedList"/>
    <dgm:cxn modelId="{2BDD61F0-AE5C-8042-93A1-F655F917C656}" type="presOf" srcId="{7C2EB0EA-22EF-A547-8FCE-8DB4AF5F6FA2}" destId="{3251C006-FADC-F94A-888E-EB4D19250CD6}" srcOrd="0" destOrd="0" presId="urn:microsoft.com/office/officeart/2008/layout/LinedList"/>
    <dgm:cxn modelId="{91C627C3-4EE3-2A41-9AD0-97F4B8D3509F}" type="presParOf" srcId="{D82D9F8C-C133-3C47-97D8-69880E026CFC}" destId="{687F71E4-6080-6245-9CD0-9456386EFA5A}" srcOrd="0" destOrd="0" presId="urn:microsoft.com/office/officeart/2008/layout/LinedList"/>
    <dgm:cxn modelId="{40A983D0-CC9D-644A-AA42-21C2527D2A72}" type="presParOf" srcId="{D82D9F8C-C133-3C47-97D8-69880E026CFC}" destId="{CC672056-8ABF-0D4C-938D-CA9927D7889C}" srcOrd="1" destOrd="0" presId="urn:microsoft.com/office/officeart/2008/layout/LinedList"/>
    <dgm:cxn modelId="{C6002C5F-9791-464B-8C8E-A253889CD143}" type="presParOf" srcId="{CC672056-8ABF-0D4C-938D-CA9927D7889C}" destId="{D2A9E7BD-5623-144E-A112-4BCC63537822}" srcOrd="0" destOrd="0" presId="urn:microsoft.com/office/officeart/2008/layout/LinedList"/>
    <dgm:cxn modelId="{E6976819-C517-1145-8DEE-085EE4672E53}" type="presParOf" srcId="{CC672056-8ABF-0D4C-938D-CA9927D7889C}" destId="{7292CC6C-7B34-7342-B4DF-F6A91B9C3827}" srcOrd="1" destOrd="0" presId="urn:microsoft.com/office/officeart/2008/layout/LinedList"/>
    <dgm:cxn modelId="{E82D8FA4-0E5E-3D40-8E04-8C12084D6A95}" type="presParOf" srcId="{D82D9F8C-C133-3C47-97D8-69880E026CFC}" destId="{5A0B406D-D041-6B49-B7AF-EBC1EB0808BD}" srcOrd="2" destOrd="0" presId="urn:microsoft.com/office/officeart/2008/layout/LinedList"/>
    <dgm:cxn modelId="{CD11CBE3-1942-4249-9D7F-2DCA42C4D2F2}" type="presParOf" srcId="{D82D9F8C-C133-3C47-97D8-69880E026CFC}" destId="{9B659E0E-DE04-5E40-A720-EED0C838C0C9}" srcOrd="3" destOrd="0" presId="urn:microsoft.com/office/officeart/2008/layout/LinedList"/>
    <dgm:cxn modelId="{F4684D66-F72F-5C42-A4B2-9E79779D39FD}" type="presParOf" srcId="{9B659E0E-DE04-5E40-A720-EED0C838C0C9}" destId="{3251C006-FADC-F94A-888E-EB4D19250CD6}" srcOrd="0" destOrd="0" presId="urn:microsoft.com/office/officeart/2008/layout/LinedList"/>
    <dgm:cxn modelId="{DBE4DA52-5732-A746-9993-4DDBCED7DDA1}" type="presParOf" srcId="{9B659E0E-DE04-5E40-A720-EED0C838C0C9}" destId="{C475D526-588E-CF4C-AA39-F6A0F73436BF}" srcOrd="1" destOrd="0" presId="urn:microsoft.com/office/officeart/2008/layout/LinedList"/>
    <dgm:cxn modelId="{32C35F2E-F0D4-A544-8231-696F53050C1A}" type="presParOf" srcId="{D82D9F8C-C133-3C47-97D8-69880E026CFC}" destId="{C742EC4E-B166-B741-B5C4-F5DEAF9B482F}" srcOrd="4" destOrd="0" presId="urn:microsoft.com/office/officeart/2008/layout/LinedList"/>
    <dgm:cxn modelId="{E5524A31-EABA-564E-AC57-AA1C16A26951}" type="presParOf" srcId="{D82D9F8C-C133-3C47-97D8-69880E026CFC}" destId="{DCE5CAAB-3D35-7348-B68F-CE0F789B2E71}" srcOrd="5" destOrd="0" presId="urn:microsoft.com/office/officeart/2008/layout/LinedList"/>
    <dgm:cxn modelId="{9DEBE778-93B9-F74E-988D-7AE4FBD9264C}" type="presParOf" srcId="{DCE5CAAB-3D35-7348-B68F-CE0F789B2E71}" destId="{25DFC8E0-E28C-0040-BFD4-29BEB91B61AC}" srcOrd="0" destOrd="0" presId="urn:microsoft.com/office/officeart/2008/layout/LinedList"/>
    <dgm:cxn modelId="{F5CD800B-4F52-414B-B74E-8EB0EAEFA6D5}" type="presParOf" srcId="{DCE5CAAB-3D35-7348-B68F-CE0F789B2E71}" destId="{D6856A1A-2EBB-0C44-8EF4-770E9A544CEC}" srcOrd="1" destOrd="0" presId="urn:microsoft.com/office/officeart/2008/layout/LinedList"/>
    <dgm:cxn modelId="{48855B69-C94D-434D-A1D1-BCC0CCEEA31D}" type="presParOf" srcId="{D82D9F8C-C133-3C47-97D8-69880E026CFC}" destId="{EEF7C0A1-566B-F547-A123-3267E4B1458A}" srcOrd="6" destOrd="0" presId="urn:microsoft.com/office/officeart/2008/layout/LinedList"/>
    <dgm:cxn modelId="{773B7727-B61B-564F-A39E-6E7CA86654F3}" type="presParOf" srcId="{D82D9F8C-C133-3C47-97D8-69880E026CFC}" destId="{39F6F5F7-7E40-B947-9498-04BD55F457C6}" srcOrd="7" destOrd="0" presId="urn:microsoft.com/office/officeart/2008/layout/LinedList"/>
    <dgm:cxn modelId="{304655B6-05A2-764A-A9D9-3279A32BAED2}" type="presParOf" srcId="{39F6F5F7-7E40-B947-9498-04BD55F457C6}" destId="{B458061B-306E-6E46-9048-60E86A52B6CD}" srcOrd="0" destOrd="0" presId="urn:microsoft.com/office/officeart/2008/layout/LinedList"/>
    <dgm:cxn modelId="{131541CC-3718-C74D-9038-58A28DBBCA77}" type="presParOf" srcId="{39F6F5F7-7E40-B947-9498-04BD55F457C6}" destId="{65349FC7-7114-D741-9C0C-7EF5B3091886}" srcOrd="1" destOrd="0" presId="urn:microsoft.com/office/officeart/2008/layout/LinedList"/>
    <dgm:cxn modelId="{F5798FBE-C3D4-8F48-A30D-4D5AD6ADDD10}" type="presParOf" srcId="{D82D9F8C-C133-3C47-97D8-69880E026CFC}" destId="{182E8A2E-F974-9242-805D-750FA3149CE0}" srcOrd="8" destOrd="0" presId="urn:microsoft.com/office/officeart/2008/layout/LinedList"/>
    <dgm:cxn modelId="{E00FD31D-0F13-2549-937F-7BE568D3E497}" type="presParOf" srcId="{D82D9F8C-C133-3C47-97D8-69880E026CFC}" destId="{524F7EA0-0539-B54B-A904-1642FDBED1C6}" srcOrd="9" destOrd="0" presId="urn:microsoft.com/office/officeart/2008/layout/LinedList"/>
    <dgm:cxn modelId="{A797AAF5-09B8-EC4E-8CE3-40D6C4B875A4}" type="presParOf" srcId="{524F7EA0-0539-B54B-A904-1642FDBED1C6}" destId="{8B289BF4-9D1B-2E40-9F0F-D9C89B027D30}" srcOrd="0" destOrd="0" presId="urn:microsoft.com/office/officeart/2008/layout/LinedList"/>
    <dgm:cxn modelId="{F4B483B8-75D9-3C4A-B2EE-9B5CD5F28A43}" type="presParOf" srcId="{524F7EA0-0539-B54B-A904-1642FDBED1C6}" destId="{7BB3BE12-C464-8F40-A59E-B6E53B934DEB}" srcOrd="1" destOrd="0" presId="urn:microsoft.com/office/officeart/2008/layout/LinedList"/>
    <dgm:cxn modelId="{9CD20CD6-BBE0-7044-BCC1-7A6EFD0D7DBE}" type="presParOf" srcId="{D82D9F8C-C133-3C47-97D8-69880E026CFC}" destId="{A91E6A0C-35C5-4147-A040-F0CA1A06BCC6}" srcOrd="10" destOrd="0" presId="urn:microsoft.com/office/officeart/2008/layout/LinedList"/>
    <dgm:cxn modelId="{63AAE468-D1D6-B844-9469-C5E5A230AD8E}" type="presParOf" srcId="{D82D9F8C-C133-3C47-97D8-69880E026CFC}" destId="{AEB6A510-175F-E14B-BAB5-F62F2C3F10CC}" srcOrd="11" destOrd="0" presId="urn:microsoft.com/office/officeart/2008/layout/LinedList"/>
    <dgm:cxn modelId="{5E5B45EE-231A-7741-ADEC-104B244BB858}" type="presParOf" srcId="{AEB6A510-175F-E14B-BAB5-F62F2C3F10CC}" destId="{78EB5B30-A1BC-4A46-9319-4D819B370115}" srcOrd="0" destOrd="0" presId="urn:microsoft.com/office/officeart/2008/layout/LinedList"/>
    <dgm:cxn modelId="{7AAEB2E3-3B4D-FD4D-8B4F-1A072F0EDEFE}" type="presParOf" srcId="{AEB6A510-175F-E14B-BAB5-F62F2C3F10CC}" destId="{D8AB492D-52D9-3B47-9C77-D1B67A4073DD}" srcOrd="1" destOrd="0" presId="urn:microsoft.com/office/officeart/2008/layout/LinedList"/>
    <dgm:cxn modelId="{BF166401-90B0-AB43-818F-CD1C2CC6B98A}" type="presParOf" srcId="{D82D9F8C-C133-3C47-97D8-69880E026CFC}" destId="{7FEF8EA0-85F6-1247-B793-E5F4FF9BB8E0}" srcOrd="12" destOrd="0" presId="urn:microsoft.com/office/officeart/2008/layout/LinedList"/>
    <dgm:cxn modelId="{7C042B02-EC27-8640-A2FB-D60FD601BF77}" type="presParOf" srcId="{D82D9F8C-C133-3C47-97D8-69880E026CFC}" destId="{CB9A2BD7-FF90-C04E-B560-8FF70DE0CACA}" srcOrd="13" destOrd="0" presId="urn:microsoft.com/office/officeart/2008/layout/LinedList"/>
    <dgm:cxn modelId="{0574E2CC-6C3C-5E4A-9B2B-A9D40E5689CC}" type="presParOf" srcId="{CB9A2BD7-FF90-C04E-B560-8FF70DE0CACA}" destId="{8FD1A5A7-E282-7D41-923A-337D8FABBB30}" srcOrd="0" destOrd="0" presId="urn:microsoft.com/office/officeart/2008/layout/LinedList"/>
    <dgm:cxn modelId="{5A0E556C-B76F-4F46-8A11-4127A5D775D5}" type="presParOf" srcId="{CB9A2BD7-FF90-C04E-B560-8FF70DE0CACA}" destId="{0AC8E6C6-9544-7F45-919E-380862B942BC}" srcOrd="1" destOrd="0" presId="urn:microsoft.com/office/officeart/2008/layout/LinedList"/>
  </dgm:cxnLst>
  <dgm:bg/>
  <dgm:whole>
    <a:ln>
      <a:solidFill>
        <a:schemeClr val="bg1"/>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9FCB1-8668-904B-B246-1535052CD1CA}">
      <dsp:nvSpPr>
        <dsp:cNvPr id="0" name=""/>
        <dsp:cNvSpPr/>
      </dsp:nvSpPr>
      <dsp:spPr>
        <a:xfrm>
          <a:off x="0" y="1913"/>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20D842-6581-4F41-B657-2228925D2265}">
      <dsp:nvSpPr>
        <dsp:cNvPr id="0" name=""/>
        <dsp:cNvSpPr/>
      </dsp:nvSpPr>
      <dsp:spPr>
        <a:xfrm>
          <a:off x="0" y="1913"/>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MEDHA.A</a:t>
          </a:r>
        </a:p>
      </dsp:txBody>
      <dsp:txXfrm>
        <a:off x="0" y="1913"/>
        <a:ext cx="2804504" cy="652494"/>
      </dsp:txXfrm>
    </dsp:sp>
    <dsp:sp modelId="{CF3F0B9B-AE5F-1A46-B0C5-B9618247918D}">
      <dsp:nvSpPr>
        <dsp:cNvPr id="0" name=""/>
        <dsp:cNvSpPr/>
      </dsp:nvSpPr>
      <dsp:spPr>
        <a:xfrm>
          <a:off x="0" y="654407"/>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818633-E864-DA42-B357-E61A87E67CDD}">
      <dsp:nvSpPr>
        <dsp:cNvPr id="0" name=""/>
        <dsp:cNvSpPr/>
      </dsp:nvSpPr>
      <dsp:spPr>
        <a:xfrm>
          <a:off x="0" y="654407"/>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MITHIL.S</a:t>
          </a:r>
        </a:p>
      </dsp:txBody>
      <dsp:txXfrm>
        <a:off x="0" y="654407"/>
        <a:ext cx="2804504" cy="652494"/>
      </dsp:txXfrm>
    </dsp:sp>
    <dsp:sp modelId="{21BD148D-756A-F147-9ECB-9D7EE1C0AB9A}">
      <dsp:nvSpPr>
        <dsp:cNvPr id="0" name=""/>
        <dsp:cNvSpPr/>
      </dsp:nvSpPr>
      <dsp:spPr>
        <a:xfrm>
          <a:off x="0" y="1306901"/>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261C3A-8A21-C545-B20F-A31FF6A663B4}">
      <dsp:nvSpPr>
        <dsp:cNvPr id="0" name=""/>
        <dsp:cNvSpPr/>
      </dsp:nvSpPr>
      <dsp:spPr>
        <a:xfrm>
          <a:off x="0" y="1306901"/>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RAVINDRA.V</a:t>
          </a:r>
        </a:p>
      </dsp:txBody>
      <dsp:txXfrm>
        <a:off x="0" y="1306901"/>
        <a:ext cx="2804504" cy="652494"/>
      </dsp:txXfrm>
    </dsp:sp>
    <dsp:sp modelId="{B280E595-00B1-344D-9C59-04D78AFB5AD9}">
      <dsp:nvSpPr>
        <dsp:cNvPr id="0" name=""/>
        <dsp:cNvSpPr/>
      </dsp:nvSpPr>
      <dsp:spPr>
        <a:xfrm>
          <a:off x="0" y="1959396"/>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B0212C-2016-F143-9AA9-01EF50F297E3}">
      <dsp:nvSpPr>
        <dsp:cNvPr id="0" name=""/>
        <dsp:cNvSpPr/>
      </dsp:nvSpPr>
      <dsp:spPr>
        <a:xfrm>
          <a:off x="0" y="1959396"/>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SANJANA.T</a:t>
          </a:r>
        </a:p>
      </dsp:txBody>
      <dsp:txXfrm>
        <a:off x="0" y="1959396"/>
        <a:ext cx="2804504" cy="652494"/>
      </dsp:txXfrm>
    </dsp:sp>
    <dsp:sp modelId="{F47444BF-DFBF-BD46-80B3-E91F6DF5055E}">
      <dsp:nvSpPr>
        <dsp:cNvPr id="0" name=""/>
        <dsp:cNvSpPr/>
      </dsp:nvSpPr>
      <dsp:spPr>
        <a:xfrm>
          <a:off x="0" y="2611890"/>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A13E5CF-2AA4-5F4D-B60B-E7FE2A76A5E2}">
      <dsp:nvSpPr>
        <dsp:cNvPr id="0" name=""/>
        <dsp:cNvSpPr/>
      </dsp:nvSpPr>
      <dsp:spPr>
        <a:xfrm>
          <a:off x="0" y="2611890"/>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SINDHURA.A</a:t>
          </a:r>
        </a:p>
      </dsp:txBody>
      <dsp:txXfrm>
        <a:off x="0" y="2611890"/>
        <a:ext cx="2804504" cy="652494"/>
      </dsp:txXfrm>
    </dsp:sp>
    <dsp:sp modelId="{5C91B2CF-87B4-C74A-8AC1-C16890B75FB8}">
      <dsp:nvSpPr>
        <dsp:cNvPr id="0" name=""/>
        <dsp:cNvSpPr/>
      </dsp:nvSpPr>
      <dsp:spPr>
        <a:xfrm>
          <a:off x="0" y="3264384"/>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81AAFA5-8286-DC42-9037-A8AD7C6592D3}">
      <dsp:nvSpPr>
        <dsp:cNvPr id="0" name=""/>
        <dsp:cNvSpPr/>
      </dsp:nvSpPr>
      <dsp:spPr>
        <a:xfrm>
          <a:off x="0" y="3264384"/>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Segoe UI Historic" panose="020B0502040204020203" pitchFamily="34" charset="0"/>
              <a:ea typeface="Segoe UI Historic" panose="020B0502040204020203" pitchFamily="34" charset="0"/>
              <a:cs typeface="Segoe UI Historic" panose="020B0502040204020203" pitchFamily="34" charset="0"/>
            </a:rPr>
            <a:t>SUDROSH.A</a:t>
          </a:r>
        </a:p>
      </dsp:txBody>
      <dsp:txXfrm>
        <a:off x="0" y="3264384"/>
        <a:ext cx="2804504" cy="652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64C05-B450-C747-98A4-145CCF3C0F13}">
      <dsp:nvSpPr>
        <dsp:cNvPr id="0" name=""/>
        <dsp:cNvSpPr/>
      </dsp:nvSpPr>
      <dsp:spPr>
        <a:xfrm>
          <a:off x="1184860" y="0"/>
          <a:ext cx="1607573" cy="893096"/>
        </a:xfrm>
        <a:prstGeom prst="roundRect">
          <a:avLst>
            <a:gd name="adj" fmla="val 10000"/>
          </a:avLst>
        </a:prstGeom>
        <a:solidFill>
          <a:srgbClr val="92D050">
            <a:alpha val="90000"/>
          </a:srgb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FALSE POSITIVE</a:t>
          </a:r>
        </a:p>
      </dsp:txBody>
      <dsp:txXfrm>
        <a:off x="1211018" y="26158"/>
        <a:ext cx="1555257" cy="840780"/>
      </dsp:txXfrm>
    </dsp:sp>
    <dsp:sp modelId="{5194D7D6-2AAE-0C4D-91E1-86E64D168D85}">
      <dsp:nvSpPr>
        <dsp:cNvPr id="0" name=""/>
        <dsp:cNvSpPr/>
      </dsp:nvSpPr>
      <dsp:spPr>
        <a:xfrm>
          <a:off x="3547614" y="0"/>
          <a:ext cx="1607573" cy="893096"/>
        </a:xfrm>
        <a:prstGeom prst="roundRect">
          <a:avLst>
            <a:gd name="adj" fmla="val 10000"/>
          </a:avLst>
        </a:prstGeom>
        <a:solidFill>
          <a:srgbClr val="002060">
            <a:alpha val="90000"/>
          </a:srgbClr>
        </a:solidFill>
        <a:ln w="12700" cap="flat" cmpd="sng" algn="ctr">
          <a:solidFill>
            <a:schemeClr val="accent4">
              <a:tint val="40000"/>
              <a:alpha val="90000"/>
              <a:hueOff val="-4943319"/>
              <a:satOff val="2263"/>
              <a:lumOff val="-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FALSE </a:t>
          </a:r>
        </a:p>
        <a:p>
          <a:pPr marL="0" lvl="0" indent="0" algn="ctr" defTabSz="889000">
            <a:lnSpc>
              <a:spcPct val="90000"/>
            </a:lnSpc>
            <a:spcBef>
              <a:spcPct val="0"/>
            </a:spcBef>
            <a:spcAft>
              <a:spcPct val="35000"/>
            </a:spcAft>
            <a:buNone/>
          </a:pPr>
          <a:r>
            <a:rPr lang="en-GB" sz="2000" kern="1200">
              <a:solidFill>
                <a:schemeClr val="tx1"/>
              </a:solidFill>
            </a:rPr>
            <a:t>NEGATIVE</a:t>
          </a:r>
          <a:endParaRPr lang="en-GB" sz="2000" kern="1200" dirty="0">
            <a:solidFill>
              <a:schemeClr val="tx1"/>
            </a:solidFill>
          </a:endParaRPr>
        </a:p>
      </dsp:txBody>
      <dsp:txXfrm>
        <a:off x="3573772" y="26158"/>
        <a:ext cx="1555257" cy="840780"/>
      </dsp:txXfrm>
    </dsp:sp>
    <dsp:sp modelId="{D9261E8C-F41D-D241-AF43-CFBC4CA9017F}">
      <dsp:nvSpPr>
        <dsp:cNvPr id="0" name=""/>
        <dsp:cNvSpPr/>
      </dsp:nvSpPr>
      <dsp:spPr>
        <a:xfrm>
          <a:off x="2804861" y="1328931"/>
          <a:ext cx="669822" cy="669822"/>
        </a:xfrm>
        <a:prstGeom prst="triangle">
          <a:avLst/>
        </a:prstGeom>
        <a:solidFill>
          <a:schemeClr val="accent6">
            <a:lumMod val="60000"/>
            <a:lumOff val="40000"/>
            <a:alpha val="90000"/>
          </a:schemeClr>
        </a:solidFill>
        <a:ln w="12700" cap="flat" cmpd="sng" algn="ctr">
          <a:solidFill>
            <a:schemeClr val="accent4">
              <a:tint val="40000"/>
              <a:alpha val="90000"/>
              <a:hueOff val="-9886638"/>
              <a:satOff val="4527"/>
              <a:lumOff val="-57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4D5CF8-10E4-794B-8508-5527E75E0393}">
      <dsp:nvSpPr>
        <dsp:cNvPr id="0" name=""/>
        <dsp:cNvSpPr/>
      </dsp:nvSpPr>
      <dsp:spPr>
        <a:xfrm>
          <a:off x="1161024" y="1071908"/>
          <a:ext cx="4018932" cy="271501"/>
        </a:xfrm>
        <a:prstGeom prst="rect">
          <a:avLst/>
        </a:prstGeom>
        <a:solidFill>
          <a:schemeClr val="accent4">
            <a:tint val="40000"/>
            <a:alpha val="90000"/>
            <a:hueOff val="-14829956"/>
            <a:satOff val="6790"/>
            <a:lumOff val="-868"/>
            <a:alphaOff val="0"/>
          </a:schemeClr>
        </a:solidFill>
        <a:ln w="12700" cap="flat" cmpd="sng" algn="ctr">
          <a:solidFill>
            <a:schemeClr val="accent4">
              <a:tint val="40000"/>
              <a:alpha val="90000"/>
              <a:hueOff val="-14829956"/>
              <a:satOff val="6790"/>
              <a:lumOff val="-86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959E9-60B3-0748-85AE-31691749F9BB}">
      <dsp:nvSpPr>
        <dsp:cNvPr id="0" name=""/>
        <dsp:cNvSpPr/>
      </dsp:nvSpPr>
      <dsp:spPr>
        <a:xfrm rot="5400000">
          <a:off x="248900" y="3098507"/>
          <a:ext cx="748737" cy="1245881"/>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94CDF-BAE8-2346-846C-A61B9DFEFEEA}">
      <dsp:nvSpPr>
        <dsp:cNvPr id="0" name=""/>
        <dsp:cNvSpPr/>
      </dsp:nvSpPr>
      <dsp:spPr>
        <a:xfrm>
          <a:off x="123917" y="3470757"/>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Merge monthly raw data</a:t>
          </a:r>
        </a:p>
      </dsp:txBody>
      <dsp:txXfrm>
        <a:off x="123917" y="3470757"/>
        <a:ext cx="1124788" cy="985943"/>
      </dsp:txXfrm>
    </dsp:sp>
    <dsp:sp modelId="{4E30975A-8A59-A045-A611-FDB6934363E1}">
      <dsp:nvSpPr>
        <dsp:cNvPr id="0" name=""/>
        <dsp:cNvSpPr/>
      </dsp:nvSpPr>
      <dsp:spPr>
        <a:xfrm>
          <a:off x="1036481" y="3006783"/>
          <a:ext cx="212224" cy="212224"/>
        </a:xfrm>
        <a:prstGeom prst="triangle">
          <a:avLst>
            <a:gd name="adj" fmla="val 100000"/>
          </a:avLst>
        </a:prstGeom>
        <a:solidFill>
          <a:schemeClr val="accent4">
            <a:hueOff val="-1051666"/>
            <a:satOff val="1204"/>
            <a:lumOff val="-686"/>
            <a:alphaOff val="0"/>
          </a:schemeClr>
        </a:solidFill>
        <a:ln w="12700" cap="flat" cmpd="sng" algn="ctr">
          <a:solidFill>
            <a:schemeClr val="accent4">
              <a:hueOff val="-1051666"/>
              <a:satOff val="1204"/>
              <a:lumOff val="-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6B2003-F12D-1746-8BB1-03EE5D778C1B}">
      <dsp:nvSpPr>
        <dsp:cNvPr id="0" name=""/>
        <dsp:cNvSpPr/>
      </dsp:nvSpPr>
      <dsp:spPr>
        <a:xfrm rot="5400000">
          <a:off x="1625861" y="2757776"/>
          <a:ext cx="748737" cy="1245881"/>
        </a:xfrm>
        <a:prstGeom prst="corner">
          <a:avLst>
            <a:gd name="adj1" fmla="val 16120"/>
            <a:gd name="adj2" fmla="val 16110"/>
          </a:avLst>
        </a:prstGeom>
        <a:solidFill>
          <a:schemeClr val="accent4">
            <a:hueOff val="-2103332"/>
            <a:satOff val="2408"/>
            <a:lumOff val="-1372"/>
            <a:alphaOff val="0"/>
          </a:schemeClr>
        </a:solidFill>
        <a:ln w="12700" cap="flat" cmpd="sng" algn="ctr">
          <a:solidFill>
            <a:schemeClr val="accent4">
              <a:hueOff val="-2103332"/>
              <a:satOff val="2408"/>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C76DB-EAD9-274E-8ED0-68C1856E5C55}">
      <dsp:nvSpPr>
        <dsp:cNvPr id="0" name=""/>
        <dsp:cNvSpPr/>
      </dsp:nvSpPr>
      <dsp:spPr>
        <a:xfrm>
          <a:off x="1500878" y="3130026"/>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Preliminary exploratory analysis on raw data</a:t>
          </a:r>
        </a:p>
      </dsp:txBody>
      <dsp:txXfrm>
        <a:off x="1500878" y="3130026"/>
        <a:ext cx="1124788" cy="985943"/>
      </dsp:txXfrm>
    </dsp:sp>
    <dsp:sp modelId="{C15918D8-C55D-8D4F-A5A9-2DD5BF8CF029}">
      <dsp:nvSpPr>
        <dsp:cNvPr id="0" name=""/>
        <dsp:cNvSpPr/>
      </dsp:nvSpPr>
      <dsp:spPr>
        <a:xfrm>
          <a:off x="2413443" y="2666053"/>
          <a:ext cx="212224" cy="212224"/>
        </a:xfrm>
        <a:prstGeom prst="triangle">
          <a:avLst>
            <a:gd name="adj" fmla="val 100000"/>
          </a:avLst>
        </a:prstGeom>
        <a:solidFill>
          <a:schemeClr val="accent4">
            <a:hueOff val="-3154997"/>
            <a:satOff val="3612"/>
            <a:lumOff val="-2059"/>
            <a:alphaOff val="0"/>
          </a:schemeClr>
        </a:solidFill>
        <a:ln w="12700" cap="flat" cmpd="sng" algn="ctr">
          <a:solidFill>
            <a:schemeClr val="accent4">
              <a:hueOff val="-3154997"/>
              <a:satOff val="3612"/>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194B7-97CB-3946-9484-8CFC2D05699B}">
      <dsp:nvSpPr>
        <dsp:cNvPr id="0" name=""/>
        <dsp:cNvSpPr/>
      </dsp:nvSpPr>
      <dsp:spPr>
        <a:xfrm rot="5400000">
          <a:off x="3002822" y="2417046"/>
          <a:ext cx="748737" cy="1245881"/>
        </a:xfrm>
        <a:prstGeom prst="corner">
          <a:avLst>
            <a:gd name="adj1" fmla="val 16120"/>
            <a:gd name="adj2" fmla="val 16110"/>
          </a:avLst>
        </a:prstGeom>
        <a:solidFill>
          <a:schemeClr val="accent4">
            <a:hueOff val="-4206663"/>
            <a:satOff val="4817"/>
            <a:lumOff val="-2745"/>
            <a:alphaOff val="0"/>
          </a:schemeClr>
        </a:solidFill>
        <a:ln w="12700" cap="flat" cmpd="sng" algn="ctr">
          <a:solidFill>
            <a:schemeClr val="accent4">
              <a:hueOff val="-4206663"/>
              <a:satOff val="4817"/>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BE31C-C773-5445-937E-57B3A6C18F5D}">
      <dsp:nvSpPr>
        <dsp:cNvPr id="0" name=""/>
        <dsp:cNvSpPr/>
      </dsp:nvSpPr>
      <dsp:spPr>
        <a:xfrm>
          <a:off x="2877839" y="2789296"/>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Filter raw data for 25 busiest domestic routes</a:t>
          </a:r>
        </a:p>
      </dsp:txBody>
      <dsp:txXfrm>
        <a:off x="2877839" y="2789296"/>
        <a:ext cx="1124788" cy="985943"/>
      </dsp:txXfrm>
    </dsp:sp>
    <dsp:sp modelId="{44115D07-6C22-2E4F-9951-CCC340CA0EF2}">
      <dsp:nvSpPr>
        <dsp:cNvPr id="0" name=""/>
        <dsp:cNvSpPr/>
      </dsp:nvSpPr>
      <dsp:spPr>
        <a:xfrm>
          <a:off x="3790404" y="2325323"/>
          <a:ext cx="212224" cy="212224"/>
        </a:xfrm>
        <a:prstGeom prst="triangle">
          <a:avLst>
            <a:gd name="adj" fmla="val 100000"/>
          </a:avLst>
        </a:prstGeom>
        <a:solidFill>
          <a:schemeClr val="accent4">
            <a:hueOff val="-5258329"/>
            <a:satOff val="6021"/>
            <a:lumOff val="-3431"/>
            <a:alphaOff val="0"/>
          </a:schemeClr>
        </a:solidFill>
        <a:ln w="12700" cap="flat" cmpd="sng" algn="ctr">
          <a:solidFill>
            <a:schemeClr val="accent4">
              <a:hueOff val="-5258329"/>
              <a:satOff val="602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7ADD37-47E2-C748-A90D-67AE05EA8F54}">
      <dsp:nvSpPr>
        <dsp:cNvPr id="0" name=""/>
        <dsp:cNvSpPr/>
      </dsp:nvSpPr>
      <dsp:spPr>
        <a:xfrm rot="5400000">
          <a:off x="4379783" y="2076315"/>
          <a:ext cx="748737" cy="1245881"/>
        </a:xfrm>
        <a:prstGeom prst="corner">
          <a:avLst>
            <a:gd name="adj1" fmla="val 16120"/>
            <a:gd name="adj2" fmla="val 16110"/>
          </a:avLst>
        </a:prstGeom>
        <a:solidFill>
          <a:schemeClr val="accent4">
            <a:hueOff val="-6309995"/>
            <a:satOff val="7225"/>
            <a:lumOff val="-4117"/>
            <a:alphaOff val="0"/>
          </a:schemeClr>
        </a:solidFill>
        <a:ln w="12700" cap="flat" cmpd="sng" algn="ctr">
          <a:solidFill>
            <a:schemeClr val="accent4">
              <a:hueOff val="-6309995"/>
              <a:satOff val="7225"/>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3BB0E-D0D4-104F-BE84-60DD4032A695}">
      <dsp:nvSpPr>
        <dsp:cNvPr id="0" name=""/>
        <dsp:cNvSpPr/>
      </dsp:nvSpPr>
      <dsp:spPr>
        <a:xfrm>
          <a:off x="4254801" y="244856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Add historical trends, seasons, holidays</a:t>
          </a:r>
        </a:p>
      </dsp:txBody>
      <dsp:txXfrm>
        <a:off x="4254801" y="2448565"/>
        <a:ext cx="1124788" cy="985943"/>
      </dsp:txXfrm>
    </dsp:sp>
    <dsp:sp modelId="{ECFF68F0-1E7B-784B-8F3D-E6723FBC0F55}">
      <dsp:nvSpPr>
        <dsp:cNvPr id="0" name=""/>
        <dsp:cNvSpPr/>
      </dsp:nvSpPr>
      <dsp:spPr>
        <a:xfrm>
          <a:off x="5167365" y="1984592"/>
          <a:ext cx="212224" cy="212224"/>
        </a:xfrm>
        <a:prstGeom prst="triangle">
          <a:avLst>
            <a:gd name="adj" fmla="val 100000"/>
          </a:avLst>
        </a:prstGeom>
        <a:solidFill>
          <a:schemeClr val="accent4">
            <a:hueOff val="-7361661"/>
            <a:satOff val="8429"/>
            <a:lumOff val="-4804"/>
            <a:alphaOff val="0"/>
          </a:schemeClr>
        </a:solidFill>
        <a:ln w="12700" cap="flat" cmpd="sng" algn="ctr">
          <a:solidFill>
            <a:schemeClr val="accent4">
              <a:hueOff val="-7361661"/>
              <a:satOff val="8429"/>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29235-93A3-334D-8600-930700A43C99}">
      <dsp:nvSpPr>
        <dsp:cNvPr id="0" name=""/>
        <dsp:cNvSpPr/>
      </dsp:nvSpPr>
      <dsp:spPr>
        <a:xfrm rot="5400000">
          <a:off x="5756745" y="1735585"/>
          <a:ext cx="748737" cy="1245881"/>
        </a:xfrm>
        <a:prstGeom prst="corner">
          <a:avLst>
            <a:gd name="adj1" fmla="val 16120"/>
            <a:gd name="adj2" fmla="val 16110"/>
          </a:avLst>
        </a:prstGeom>
        <a:solidFill>
          <a:schemeClr val="accent4">
            <a:hueOff val="-8413326"/>
            <a:satOff val="9633"/>
            <a:lumOff val="-5490"/>
            <a:alphaOff val="0"/>
          </a:schemeClr>
        </a:solidFill>
        <a:ln w="12700" cap="flat" cmpd="sng" algn="ctr">
          <a:solidFill>
            <a:schemeClr val="accent4">
              <a:hueOff val="-8413326"/>
              <a:satOff val="9633"/>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1EFD9-9C47-AB41-AB48-E61DEC172F4A}">
      <dsp:nvSpPr>
        <dsp:cNvPr id="0" name=""/>
        <dsp:cNvSpPr/>
      </dsp:nvSpPr>
      <dsp:spPr>
        <a:xfrm>
          <a:off x="5631762" y="210783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Pre-processing/cleaning/loading</a:t>
          </a:r>
        </a:p>
      </dsp:txBody>
      <dsp:txXfrm>
        <a:off x="5631762" y="2107835"/>
        <a:ext cx="1124788" cy="985943"/>
      </dsp:txXfrm>
    </dsp:sp>
    <dsp:sp modelId="{679AB6E3-CB6C-F34A-9C00-7A8F415E1763}">
      <dsp:nvSpPr>
        <dsp:cNvPr id="0" name=""/>
        <dsp:cNvSpPr/>
      </dsp:nvSpPr>
      <dsp:spPr>
        <a:xfrm>
          <a:off x="6544326" y="1643862"/>
          <a:ext cx="212224" cy="212224"/>
        </a:xfrm>
        <a:prstGeom prst="triangle">
          <a:avLst>
            <a:gd name="adj" fmla="val 100000"/>
          </a:avLst>
        </a:prstGeom>
        <a:solidFill>
          <a:schemeClr val="accent4">
            <a:hueOff val="-9464992"/>
            <a:satOff val="10837"/>
            <a:lumOff val="-6176"/>
            <a:alphaOff val="0"/>
          </a:schemeClr>
        </a:solidFill>
        <a:ln w="12700" cap="flat" cmpd="sng" algn="ctr">
          <a:solidFill>
            <a:schemeClr val="accent4">
              <a:hueOff val="-9464992"/>
              <a:satOff val="10837"/>
              <a:lumOff val="-6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B2C7E-95AD-1B43-8D19-653D340116FF}">
      <dsp:nvSpPr>
        <dsp:cNvPr id="0" name=""/>
        <dsp:cNvSpPr/>
      </dsp:nvSpPr>
      <dsp:spPr>
        <a:xfrm rot="5400000">
          <a:off x="7133706" y="1394854"/>
          <a:ext cx="748737" cy="1245881"/>
        </a:xfrm>
        <a:prstGeom prst="corner">
          <a:avLst>
            <a:gd name="adj1" fmla="val 16120"/>
            <a:gd name="adj2" fmla="val 16110"/>
          </a:avLst>
        </a:prstGeom>
        <a:solidFill>
          <a:schemeClr val="accent4">
            <a:hueOff val="-10516658"/>
            <a:satOff val="12041"/>
            <a:lumOff val="-6862"/>
            <a:alphaOff val="0"/>
          </a:schemeClr>
        </a:solidFill>
        <a:ln w="12700" cap="flat" cmpd="sng" algn="ctr">
          <a:solidFill>
            <a:schemeClr val="accent4">
              <a:hueOff val="-10516658"/>
              <a:satOff val="12041"/>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23EB01-B5F8-7542-BC30-AF38FCE9E380}">
      <dsp:nvSpPr>
        <dsp:cNvPr id="0" name=""/>
        <dsp:cNvSpPr/>
      </dsp:nvSpPr>
      <dsp:spPr>
        <a:xfrm>
          <a:off x="7008723" y="176710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Train-test random split</a:t>
          </a:r>
        </a:p>
      </dsp:txBody>
      <dsp:txXfrm>
        <a:off x="7008723" y="1767105"/>
        <a:ext cx="1124788" cy="985943"/>
      </dsp:txXfrm>
    </dsp:sp>
    <dsp:sp modelId="{AE1652B1-7E77-424D-A766-E38401FA63B2}">
      <dsp:nvSpPr>
        <dsp:cNvPr id="0" name=""/>
        <dsp:cNvSpPr/>
      </dsp:nvSpPr>
      <dsp:spPr>
        <a:xfrm>
          <a:off x="7921288" y="1303131"/>
          <a:ext cx="212224" cy="212224"/>
        </a:xfrm>
        <a:prstGeom prst="triangle">
          <a:avLst>
            <a:gd name="adj" fmla="val 100000"/>
          </a:avLst>
        </a:prstGeom>
        <a:solidFill>
          <a:schemeClr val="accent4">
            <a:hueOff val="-11568323"/>
            <a:satOff val="13246"/>
            <a:lumOff val="-7548"/>
            <a:alphaOff val="0"/>
          </a:schemeClr>
        </a:solidFill>
        <a:ln w="12700" cap="flat" cmpd="sng" algn="ctr">
          <a:solidFill>
            <a:schemeClr val="accent4">
              <a:hueOff val="-11568323"/>
              <a:satOff val="13246"/>
              <a:lumOff val="-75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52375-91C0-3044-B8A4-E36DF15E5612}">
      <dsp:nvSpPr>
        <dsp:cNvPr id="0" name=""/>
        <dsp:cNvSpPr/>
      </dsp:nvSpPr>
      <dsp:spPr>
        <a:xfrm rot="5400000">
          <a:off x="8510667" y="1054124"/>
          <a:ext cx="748737" cy="1245881"/>
        </a:xfrm>
        <a:prstGeom prst="corner">
          <a:avLst>
            <a:gd name="adj1" fmla="val 16120"/>
            <a:gd name="adj2" fmla="val 16110"/>
          </a:avLst>
        </a:prstGeom>
        <a:solidFill>
          <a:schemeClr val="accent4">
            <a:hueOff val="-12619990"/>
            <a:satOff val="14450"/>
            <a:lumOff val="-8235"/>
            <a:alphaOff val="0"/>
          </a:schemeClr>
        </a:solidFill>
        <a:ln w="12700" cap="flat" cmpd="sng" algn="ctr">
          <a:solidFill>
            <a:schemeClr val="accent4">
              <a:hueOff val="-12619990"/>
              <a:satOff val="14450"/>
              <a:lumOff val="-8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1B825-CCCD-334D-B74D-C161D3EEB0E5}">
      <dsp:nvSpPr>
        <dsp:cNvPr id="0" name=""/>
        <dsp:cNvSpPr/>
      </dsp:nvSpPr>
      <dsp:spPr>
        <a:xfrm>
          <a:off x="8385685" y="1426374"/>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Train models to find best fit</a:t>
          </a:r>
        </a:p>
      </dsp:txBody>
      <dsp:txXfrm>
        <a:off x="8385685" y="1426374"/>
        <a:ext cx="1124788" cy="985943"/>
      </dsp:txXfrm>
    </dsp:sp>
    <dsp:sp modelId="{D3454EF3-5AA5-E942-A53B-D2404DA5CD7C}">
      <dsp:nvSpPr>
        <dsp:cNvPr id="0" name=""/>
        <dsp:cNvSpPr/>
      </dsp:nvSpPr>
      <dsp:spPr>
        <a:xfrm>
          <a:off x="9298249" y="962401"/>
          <a:ext cx="212224" cy="212224"/>
        </a:xfrm>
        <a:prstGeom prst="triangle">
          <a:avLst>
            <a:gd name="adj" fmla="val 100000"/>
          </a:avLst>
        </a:prstGeom>
        <a:solidFill>
          <a:schemeClr val="accent4">
            <a:hueOff val="-13671655"/>
            <a:satOff val="15654"/>
            <a:lumOff val="-8921"/>
            <a:alphaOff val="0"/>
          </a:schemeClr>
        </a:solidFill>
        <a:ln w="12700" cap="flat" cmpd="sng" algn="ctr">
          <a:solidFill>
            <a:schemeClr val="accent4">
              <a:hueOff val="-13671655"/>
              <a:satOff val="15654"/>
              <a:lumOff val="-8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3D8657-D3B1-C249-9870-8B9E37EABB08}">
      <dsp:nvSpPr>
        <dsp:cNvPr id="0" name=""/>
        <dsp:cNvSpPr/>
      </dsp:nvSpPr>
      <dsp:spPr>
        <a:xfrm rot="5400000">
          <a:off x="9887629" y="713394"/>
          <a:ext cx="748737" cy="1245881"/>
        </a:xfrm>
        <a:prstGeom prst="corner">
          <a:avLst>
            <a:gd name="adj1" fmla="val 16120"/>
            <a:gd name="adj2" fmla="val 16110"/>
          </a:avLst>
        </a:prstGeom>
        <a:solidFill>
          <a:schemeClr val="accent4">
            <a:hueOff val="-14723321"/>
            <a:satOff val="16858"/>
            <a:lumOff val="-9607"/>
            <a:alphaOff val="0"/>
          </a:schemeClr>
        </a:solidFill>
        <a:ln w="12700" cap="flat" cmpd="sng" algn="ctr">
          <a:solidFill>
            <a:schemeClr val="accent4">
              <a:hueOff val="-14723321"/>
              <a:satOff val="16858"/>
              <a:lumOff val="-96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1C6568-4BA1-FB4F-8F6A-708041C7085A}">
      <dsp:nvSpPr>
        <dsp:cNvPr id="0" name=""/>
        <dsp:cNvSpPr/>
      </dsp:nvSpPr>
      <dsp:spPr>
        <a:xfrm>
          <a:off x="9762646" y="1085644"/>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Test models on out of sample data </a:t>
          </a:r>
        </a:p>
      </dsp:txBody>
      <dsp:txXfrm>
        <a:off x="9762646" y="1085644"/>
        <a:ext cx="1124788" cy="985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F71E4-6080-6245-9CD0-9456386EFA5A}">
      <dsp:nvSpPr>
        <dsp:cNvPr id="0" name=""/>
        <dsp:cNvSpPr/>
      </dsp:nvSpPr>
      <dsp:spPr>
        <a:xfrm>
          <a:off x="0" y="531"/>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A9E7BD-5623-144E-A112-4BCC63537822}">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Decision tree</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531"/>
        <a:ext cx="10515600" cy="621467"/>
      </dsp:txXfrm>
    </dsp:sp>
    <dsp:sp modelId="{5A0B406D-D041-6B49-B7AF-EBC1EB0808BD}">
      <dsp:nvSpPr>
        <dsp:cNvPr id="0" name=""/>
        <dsp:cNvSpPr/>
      </dsp:nvSpPr>
      <dsp:spPr>
        <a:xfrm>
          <a:off x="0" y="621999"/>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51C006-FADC-F94A-888E-EB4D19250CD6}">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Random Forest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621999"/>
        <a:ext cx="10515600" cy="621467"/>
      </dsp:txXfrm>
    </dsp:sp>
    <dsp:sp modelId="{C742EC4E-B166-B741-B5C4-F5DEAF9B482F}">
      <dsp:nvSpPr>
        <dsp:cNvPr id="0" name=""/>
        <dsp:cNvSpPr/>
      </dsp:nvSpPr>
      <dsp:spPr>
        <a:xfrm>
          <a:off x="0" y="1243467"/>
          <a:ext cx="105156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5DFC8E0-E28C-0040-BFD4-29BEB91B61AC}">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ADA Boost</a:t>
          </a:r>
        </a:p>
      </dsp:txBody>
      <dsp:txXfrm>
        <a:off x="0" y="1243467"/>
        <a:ext cx="10515600" cy="621467"/>
      </dsp:txXfrm>
    </dsp:sp>
    <dsp:sp modelId="{EEF7C0A1-566B-F547-A123-3267E4B1458A}">
      <dsp:nvSpPr>
        <dsp:cNvPr id="0" name=""/>
        <dsp:cNvSpPr/>
      </dsp:nvSpPr>
      <dsp:spPr>
        <a:xfrm>
          <a:off x="0" y="1864935"/>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58061B-306E-6E46-9048-60E86A52B6CD}">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Gradient Boost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1864935"/>
        <a:ext cx="10515600" cy="621467"/>
      </dsp:txXfrm>
    </dsp:sp>
    <dsp:sp modelId="{182E8A2E-F974-9242-805D-750FA3149CE0}">
      <dsp:nvSpPr>
        <dsp:cNvPr id="0" name=""/>
        <dsp:cNvSpPr/>
      </dsp:nvSpPr>
      <dsp:spPr>
        <a:xfrm>
          <a:off x="0" y="2486402"/>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289BF4-9D1B-2E40-9F0F-D9C89B027D30}">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XG Boost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2486402"/>
        <a:ext cx="10515600" cy="621467"/>
      </dsp:txXfrm>
    </dsp:sp>
    <dsp:sp modelId="{A91E6A0C-35C5-4147-A040-F0CA1A06BCC6}">
      <dsp:nvSpPr>
        <dsp:cNvPr id="0" name=""/>
        <dsp:cNvSpPr/>
      </dsp:nvSpPr>
      <dsp:spPr>
        <a:xfrm>
          <a:off x="0" y="310787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EB5B30-A1BC-4A46-9319-4D819B370115}">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MLP classifier</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3107870"/>
        <a:ext cx="10515600" cy="621467"/>
      </dsp:txXfrm>
    </dsp:sp>
    <dsp:sp modelId="{7FEF8EA0-85F6-1247-B793-E5F4FF9BB8E0}">
      <dsp:nvSpPr>
        <dsp:cNvPr id="0" name=""/>
        <dsp:cNvSpPr/>
      </dsp:nvSpPr>
      <dsp:spPr>
        <a:xfrm>
          <a:off x="0" y="3729338"/>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D1A5A7-E282-7D41-923A-337D8FABBB30}">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KNN</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03/11/2022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03/11/2022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201164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84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47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14</a:t>
            </a:fld>
            <a:endParaRPr lang="en-GB"/>
          </a:p>
        </p:txBody>
      </p:sp>
    </p:spTree>
    <p:extLst>
      <p:ext uri="{BB962C8B-B14F-4D97-AF65-F5344CB8AC3E}">
        <p14:creationId xmlns:p14="http://schemas.microsoft.com/office/powerpoint/2010/main" val="146567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15</a:t>
            </a:fld>
            <a:endParaRPr lang="en-GB"/>
          </a:p>
        </p:txBody>
      </p:sp>
    </p:spTree>
    <p:extLst>
      <p:ext uri="{BB962C8B-B14F-4D97-AF65-F5344CB8AC3E}">
        <p14:creationId xmlns:p14="http://schemas.microsoft.com/office/powerpoint/2010/main" val="366670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848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18</a:t>
            </a:fld>
            <a:endParaRPr lang="en-GB"/>
          </a:p>
        </p:txBody>
      </p:sp>
    </p:spTree>
    <p:extLst>
      <p:ext uri="{BB962C8B-B14F-4D97-AF65-F5344CB8AC3E}">
        <p14:creationId xmlns:p14="http://schemas.microsoft.com/office/powerpoint/2010/main" val="397031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19</a:t>
            </a:fld>
            <a:endParaRPr lang="en-GB"/>
          </a:p>
        </p:txBody>
      </p:sp>
    </p:spTree>
    <p:extLst>
      <p:ext uri="{BB962C8B-B14F-4D97-AF65-F5344CB8AC3E}">
        <p14:creationId xmlns:p14="http://schemas.microsoft.com/office/powerpoint/2010/main" val="2793582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20</a:t>
            </a:fld>
            <a:endParaRPr lang="en-GB"/>
          </a:p>
        </p:txBody>
      </p:sp>
    </p:spTree>
    <p:extLst>
      <p:ext uri="{BB962C8B-B14F-4D97-AF65-F5344CB8AC3E}">
        <p14:creationId xmlns:p14="http://schemas.microsoft.com/office/powerpoint/2010/main" val="284297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21</a:t>
            </a:fld>
            <a:endParaRPr lang="en-GB"/>
          </a:p>
        </p:txBody>
      </p:sp>
    </p:spTree>
    <p:extLst>
      <p:ext uri="{BB962C8B-B14F-4D97-AF65-F5344CB8AC3E}">
        <p14:creationId xmlns:p14="http://schemas.microsoft.com/office/powerpoint/2010/main" val="217657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27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60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09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26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28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16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11</a:t>
            </a:fld>
            <a:endParaRPr lang="en-GB"/>
          </a:p>
        </p:txBody>
      </p:sp>
    </p:spTree>
    <p:extLst>
      <p:ext uri="{BB962C8B-B14F-4D97-AF65-F5344CB8AC3E}">
        <p14:creationId xmlns:p14="http://schemas.microsoft.com/office/powerpoint/2010/main" val="367333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GB"/>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448622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002407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GB"/>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230831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24021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GB"/>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E9000B2-3E14-B04A-BD28-6F92D17BD9DE}" type="datetimeFigureOut">
              <a:rPr lang="en-US" smtClean="0"/>
              <a:t>11/3/22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200212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E9000B2-3E14-B04A-BD28-6F92D17BD9DE}" type="datetimeFigureOut">
              <a:rPr lang="en-US" smtClean="0"/>
              <a:t>11/3/22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1868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E9000B2-3E14-B04A-BD28-6F92D17BD9DE}" type="datetimeFigureOut">
              <a:rPr lang="en-US" smtClean="0"/>
              <a:t>11/3/22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38760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29144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184911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11309"/>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65952944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11615"/>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85487738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09925"/>
            <a:ext cx="1154151" cy="1090789"/>
          </a:xfrm>
        </p:spPr>
        <p:txBody>
          <a:bodyPr/>
          <a:lstStyle/>
          <a:p>
            <a:pPr rtl="0"/>
            <a:fld id="{FC5FADE3-B84E-4AF7-91CC-AB47E1A43619}" type="slidenum">
              <a:rPr lang="en-GB" noProof="0" smtClean="0"/>
              <a:t>‹#›</a:t>
            </a:fld>
            <a:endParaRPr lang="en-GB" noProof="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6494438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09925"/>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10067451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GB"/>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26104386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3A1EFD6E-39BF-4D74-9381-BC19FCC78926}" type="datetime1">
              <a:rPr lang="en-GB" noProof="0" smtClean="0"/>
              <a:t>03/11/2022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91572228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1897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D7D9967-CDD4-3C40-B94A-E347687CB090}" type="slidenum">
              <a:rPr lang="en-US" smtClean="0"/>
              <a:t>‹#›</a:t>
            </a:fld>
            <a:endParaRPr lang="en-US"/>
          </a:p>
        </p:txBody>
      </p:sp>
    </p:spTree>
    <p:extLst>
      <p:ext uri="{BB962C8B-B14F-4D97-AF65-F5344CB8AC3E}">
        <p14:creationId xmlns:p14="http://schemas.microsoft.com/office/powerpoint/2010/main" val="544421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1575561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3806642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524883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0714083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6099941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19280249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671374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884558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7394407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996798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73993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611707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635272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E9000B2-3E14-B04A-BD28-6F92D17BD9DE}" type="datetimeFigureOut">
              <a:rPr lang="en-US" smtClean="0"/>
              <a:t>11/3/22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710924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E9000B2-3E14-B04A-BD28-6F92D17BD9DE}" type="datetimeFigureOut">
              <a:rPr lang="en-US" smtClean="0"/>
              <a:t>11/3/22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1625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000B2-3E14-B04A-BD28-6F92D17BD9DE}" type="datetimeFigureOut">
              <a:rPr lang="en-US" smtClean="0"/>
              <a:t>11/3/22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916043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251230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11/3/22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441849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18139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11/3/22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1746137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405200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5300733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23254581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380145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03/11/2022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03/11/2022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03/11/2022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03/11/2022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8">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A1EFD6E-39BF-4D74-9381-BC19FCC78926}" type="datetime1">
              <a:rPr lang="en-GB" noProof="0" smtClean="0"/>
              <a:t>03/11/2022</a:t>
            </a:fld>
            <a:endParaRPr lang="en-GB" noProof="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64761241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6" r:id="rId19"/>
    <p:sldLayoutId id="2147483765" r:id="rId20"/>
    <p:sldLayoutId id="2147483768" r:id="rId21"/>
    <p:sldLayoutId id="2147483782" r:id="rId22"/>
    <p:sldLayoutId id="2147483783" r:id="rId23"/>
    <p:sldLayoutId id="2147483784" r:id="rId24"/>
    <p:sldLayoutId id="2147483747" r:id="rId25"/>
    <p:sldLayoutId id="2147483750" r:id="rId26"/>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000B2-3E14-B04A-BD28-6F92D17BD9DE}" type="datetimeFigureOut">
              <a:rPr lang="en-US" smtClean="0"/>
              <a:t>11/3/22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D9967-CDD4-3C40-B94A-E347687CB090}" type="slidenum">
              <a:rPr lang="en-US" smtClean="0"/>
              <a:t>‹#›</a:t>
            </a:fld>
            <a:endParaRPr lang="en-US"/>
          </a:p>
        </p:txBody>
      </p:sp>
    </p:spTree>
    <p:extLst>
      <p:ext uri="{BB962C8B-B14F-4D97-AF65-F5344CB8AC3E}">
        <p14:creationId xmlns:p14="http://schemas.microsoft.com/office/powerpoint/2010/main" val="1646090338"/>
      </p:ext>
    </p:extLst>
  </p:cSld>
  <p:clrMap bg1="dk1" tx1="lt1" bg2="dk2"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25.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8.jpe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50.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pexels.com/photo/aeroplane-aircraft-engine-aircraft-wings-airplane-317078/" TargetMode="External"/><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1.jpe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hyperlink" Target="https://creativecommons.org/licenses/by-sa/3.0/" TargetMode="External"/><Relationship Id="rId4" Type="http://schemas.openxmlformats.org/officeDocument/2006/relationships/hyperlink" Target="https://aviation.stackexchange.com/questions/36832/why-do-most-commercial-aircraft-have-their-fuselage-over-the-wing-instead-of-un"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50.xml"/><Relationship Id="rId5" Type="http://schemas.openxmlformats.org/officeDocument/2006/relationships/chart" Target="../charts/chart2.xml"/><Relationship Id="rId4" Type="http://schemas.openxmlformats.org/officeDocument/2006/relationships/hyperlink" Target="https://www.pxfuel.com/en/free-photo-ezstu"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hyperlink" Target="https://www.pexels.com/photo/conclusion-word-formed-from-lettered-yellow-tiles-188800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hyperlink" Target="https://pxhere.com/en/photo/1070858"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hyperlink" Target="https://ieeexplore.ieee.org/document/8903554" TargetMode="External"/><Relationship Id="rId4" Type="http://schemas.openxmlformats.org/officeDocument/2006/relationships/hyperlink" Target="https://journalofbigdata.springeropen.com/articles/10.1186/s40537-020-00380-z"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hyperlink" Target="https://www.transtats.bts.gov/TableInfo.asp" TargetMode="Externa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www.pexels.com/photo/aeroplane-aircraft-airplane-aviation-313768/" TargetMode="External"/><Relationship Id="rId12" Type="http://schemas.openxmlformats.org/officeDocument/2006/relationships/hyperlink" Target="https://creativecommons.org/licenses/by/3.0/"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3.jpe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hyperlink" Target="https://medium.com/the-data-experience/building-a-data-pipeline-from-scratch-32b712cfb1d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chart" Target="../charts/chart1.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7" descr="Aeroplane on runway">
            <a:extLst>
              <a:ext uri="{FF2B5EF4-FFF2-40B4-BE49-F238E27FC236}">
                <a16:creationId xmlns:a16="http://schemas.microsoft.com/office/drawing/2014/main" id="{061A6B8C-ABB8-D4DB-FE5F-B056D67D0A4A}"/>
              </a:ext>
            </a:extLst>
          </p:cNvPr>
          <p:cNvPicPr>
            <a:picLocks noChangeAspect="1"/>
          </p:cNvPicPr>
          <p:nvPr/>
        </p:nvPicPr>
        <p:blipFill rotWithShape="1">
          <a:blip r:embed="rId3"/>
          <a:srcRect t="15730"/>
          <a:stretch/>
        </p:blipFill>
        <p:spPr>
          <a:xfrm>
            <a:off x="-3047" y="10"/>
            <a:ext cx="12191999" cy="6857990"/>
          </a:xfrm>
          <a:prstGeom prst="rect">
            <a:avLst/>
          </a:prstGeom>
          <a:solidFill>
            <a:srgbClr val="6768AB">
              <a:alpha val="75000"/>
            </a:srgbClr>
          </a:solid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46185" y="993765"/>
            <a:ext cx="11523783" cy="3519619"/>
          </a:xfrm>
          <a:effectLst>
            <a:outerShdw blurRad="50800" dist="38100" dir="2700000" algn="tl" rotWithShape="0">
              <a:prstClr val="black">
                <a:alpha val="40000"/>
              </a:prstClr>
            </a:outerShdw>
          </a:effectLst>
        </p:spPr>
        <p:txBody>
          <a:bodyPr vert="horz" lIns="91440" tIns="45720" rIns="91440" bIns="45720" rtlCol="0" anchor="b" anchorCtr="0">
            <a:noAutofit/>
          </a:bodyPr>
          <a:lstStyle/>
          <a:p>
            <a:pPr algn="ctr">
              <a:lnSpc>
                <a:spcPct val="90000"/>
              </a:lnSpc>
            </a:pPr>
            <a:r>
              <a:rPr lang="en-US" sz="4400" b="1" i="0" dirty="0">
                <a:solidFill>
                  <a:srgbClr val="FFFFFF"/>
                </a:solidFill>
                <a:effectLst/>
              </a:rPr>
              <a:t>Prediction of Flight Status</a:t>
            </a:r>
            <a:br>
              <a:rPr lang="en-US" sz="4400" b="1" i="0" dirty="0">
                <a:solidFill>
                  <a:srgbClr val="FFFFFF"/>
                </a:solidFill>
                <a:effectLst/>
              </a:rPr>
            </a:br>
            <a:r>
              <a:rPr lang="en-US" sz="4400" b="1" i="0" dirty="0">
                <a:solidFill>
                  <a:srgbClr val="FFFFFF"/>
                </a:solidFill>
                <a:effectLst/>
              </a:rPr>
              <a:t>in Top 25 Busiest domestic routes of</a:t>
            </a:r>
            <a:br>
              <a:rPr lang="en-US" sz="4400" b="1" i="0" dirty="0">
                <a:solidFill>
                  <a:srgbClr val="FFFFFF"/>
                </a:solidFill>
                <a:effectLst/>
              </a:rPr>
            </a:br>
            <a:r>
              <a:rPr lang="en-US" sz="4400" b="1" i="0" dirty="0">
                <a:solidFill>
                  <a:srgbClr val="FFFFFF"/>
                </a:solidFill>
                <a:effectLst/>
              </a:rPr>
              <a:t>US</a:t>
            </a:r>
            <a:br>
              <a:rPr lang="en-US" sz="4400" b="1" i="0" dirty="0">
                <a:solidFill>
                  <a:srgbClr val="FFFFFF"/>
                </a:solidFill>
                <a:effectLst/>
              </a:rPr>
            </a:br>
            <a:br>
              <a:rPr lang="en-US" sz="4400" b="1" dirty="0">
                <a:solidFill>
                  <a:srgbClr val="FFFFFF"/>
                </a:solidFill>
              </a:rPr>
            </a:br>
            <a:br>
              <a:rPr lang="en-US" sz="4400" b="1" i="0" dirty="0">
                <a:solidFill>
                  <a:srgbClr val="FFFFFF"/>
                </a:solidFill>
                <a:effectLst/>
              </a:rPr>
            </a:br>
            <a:endParaRPr lang="en-US" sz="4400" b="1" dirty="0">
              <a:solidFill>
                <a:srgbClr val="FFFFFF"/>
              </a:solidFill>
            </a:endParaRPr>
          </a:p>
        </p:txBody>
      </p:sp>
    </p:spTree>
    <p:extLst>
      <p:ext uri="{BB962C8B-B14F-4D97-AF65-F5344CB8AC3E}">
        <p14:creationId xmlns:p14="http://schemas.microsoft.com/office/powerpoint/2010/main" val="2725864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6" name="Title 6">
            <a:extLst>
              <a:ext uri="{FF2B5EF4-FFF2-40B4-BE49-F238E27FC236}">
                <a16:creationId xmlns:a16="http://schemas.microsoft.com/office/drawing/2014/main" id="{90583921-010E-85AB-639D-DE74E66A0D7D}"/>
              </a:ext>
            </a:extLst>
          </p:cNvPr>
          <p:cNvSpPr txBox="1">
            <a:spLocks/>
          </p:cNvSpPr>
          <p:nvPr/>
        </p:nvSpPr>
        <p:spPr>
          <a:xfrm>
            <a:off x="8604930" y="348248"/>
            <a:ext cx="3481340" cy="743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Correlations</a:t>
            </a: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rgbClr val="666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2EDA1543-4598-016C-7370-C671368AE505}"/>
              </a:ext>
            </a:extLst>
          </p:cNvPr>
          <p:cNvPicPr>
            <a:picLocks noChangeAspect="1"/>
          </p:cNvPicPr>
          <p:nvPr/>
        </p:nvPicPr>
        <p:blipFill>
          <a:blip r:embed="rId5"/>
          <a:stretch>
            <a:fillRect/>
          </a:stretch>
        </p:blipFill>
        <p:spPr>
          <a:xfrm>
            <a:off x="652220" y="-348248"/>
            <a:ext cx="8150818" cy="6858000"/>
          </a:xfrm>
          <a:prstGeom prst="rect">
            <a:avLst/>
          </a:prstGeom>
        </p:spPr>
      </p:pic>
      <p:sp>
        <p:nvSpPr>
          <p:cNvPr id="9" name="TextBox 8">
            <a:extLst>
              <a:ext uri="{FF2B5EF4-FFF2-40B4-BE49-F238E27FC236}">
                <a16:creationId xmlns:a16="http://schemas.microsoft.com/office/drawing/2014/main" id="{561D950A-7367-D5C3-BEAA-80DE97580F1C}"/>
              </a:ext>
            </a:extLst>
          </p:cNvPr>
          <p:cNvSpPr txBox="1"/>
          <p:nvPr/>
        </p:nvSpPr>
        <p:spPr>
          <a:xfrm>
            <a:off x="7547675" y="1220267"/>
            <a:ext cx="4108866" cy="329320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Correlation across different features indicated that flights leaving end of the day or winter seasons are most likely to get cancelled or delayed compared to rest. </a:t>
            </a:r>
          </a:p>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Also, higher the historical delays or cancellations, higher the chance that the flight from same airline leaving from same origin airport could get delayed or cancelled.</a:t>
            </a:r>
          </a:p>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We believe above correlations are valid intuitively and explains practical scenarios in day-to-day travel.</a:t>
            </a:r>
            <a:endParaRPr lang="en-US" sz="1600" dirty="0"/>
          </a:p>
        </p:txBody>
      </p:sp>
      <p:sp>
        <p:nvSpPr>
          <p:cNvPr id="3" name="Rectangle 2">
            <a:extLst>
              <a:ext uri="{FF2B5EF4-FFF2-40B4-BE49-F238E27FC236}">
                <a16:creationId xmlns:a16="http://schemas.microsoft.com/office/drawing/2014/main" id="{20357994-7AF0-4DEB-C133-B29E494C5ABE}"/>
              </a:ext>
            </a:extLst>
          </p:cNvPr>
          <p:cNvSpPr/>
          <p:nvPr/>
        </p:nvSpPr>
        <p:spPr>
          <a:xfrm>
            <a:off x="1664677" y="5275385"/>
            <a:ext cx="4865077" cy="3868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1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n airplane flying in the sky&#10;&#10;Description automatically generated with medium confidence">
            <a:extLst>
              <a:ext uri="{FF2B5EF4-FFF2-40B4-BE49-F238E27FC236}">
                <a16:creationId xmlns:a16="http://schemas.microsoft.com/office/drawing/2014/main" id="{D997ACD8-6D7F-0F57-AD8E-59EA4DAD9553}"/>
              </a:ext>
            </a:extLst>
          </p:cNvPr>
          <p:cNvPicPr>
            <a:picLocks noChangeAspect="1"/>
          </p:cNvPicPr>
          <p:nvPr/>
        </p:nvPicPr>
        <p:blipFill rotWithShape="1">
          <a:blip r:embed="rId3"/>
          <a:srcRect l="17271" r="2319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44" name="TextBox 3">
            <a:extLst>
              <a:ext uri="{FF2B5EF4-FFF2-40B4-BE49-F238E27FC236}">
                <a16:creationId xmlns:a16="http://schemas.microsoft.com/office/drawing/2014/main" id="{193F3623-1611-2CF0-7C16-467FFAAC6BBD}"/>
              </a:ext>
            </a:extLst>
          </p:cNvPr>
          <p:cNvSpPr txBox="1"/>
          <p:nvPr/>
        </p:nvSpPr>
        <p:spPr>
          <a:xfrm>
            <a:off x="6096000" y="423217"/>
            <a:ext cx="5867398" cy="384366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cap="none"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a:t>
            </a: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ir traffic flow has experienced rapid growth in recent years, which brings predicting flight status would be a great source of information for passengers.</a:t>
            </a:r>
          </a:p>
          <a:p>
            <a:pPr marL="342900" indent="-228600">
              <a:lnSpc>
                <a:spcPct val="90000"/>
              </a:lnSpc>
              <a:spcAft>
                <a:spcPts val="600"/>
              </a:spcAft>
              <a:buFont typeface="Arial" panose="020B0604020202020204" pitchFamily="34" charset="0"/>
              <a:buChar char="•"/>
            </a:pP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We synopsized various factors which may potentially influence the flight status. In addition, we have added Holidays and Seasons as our variables to verify if there is an impact on flight status</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Thus, we obtain an integral dataset where we could deal with delays, Seasons, C</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ancelations and Holidays.</a:t>
            </a:r>
            <a:endPar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nSpc>
                <a:spcPct val="90000"/>
              </a:lnSpc>
              <a:spcAft>
                <a:spcPts val="600"/>
              </a:spcAft>
              <a:buFont typeface="Arial" panose="020B0604020202020204" pitchFamily="34" charset="0"/>
              <a:buChar char="•"/>
            </a:pP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Several machine learning based-network architectures are proposed on this  aviation dataset,  mostly focused on air traffic, type of delays, cost impact of delays, single route or airport. However</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t>
            </a:r>
          </a:p>
          <a:p>
            <a:pPr marL="342900" indent="-228600">
              <a:lnSpc>
                <a:spcPct val="90000"/>
              </a:lnSpc>
              <a:spcAft>
                <a:spcPts val="600"/>
              </a:spcAft>
              <a:buFont typeface="Arial" panose="020B0604020202020204" pitchFamily="34" charset="0"/>
              <a:buChar char="•"/>
            </a:pP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Our work deals with the top 25 busiest airports considering various factors such as seasons, Historical trend of delays, cancellations and diversions</a:t>
            </a:r>
          </a:p>
          <a:p>
            <a:pPr marL="57150" indent="-228600">
              <a:lnSpc>
                <a:spcPct val="90000"/>
              </a:lnSpc>
              <a:spcAft>
                <a:spcPts val="600"/>
              </a:spcAft>
              <a:buFont typeface="Arial" panose="020B0604020202020204" pitchFamily="34" charset="0"/>
              <a:buChar char="•"/>
            </a:pPr>
            <a:endPar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lnSpc>
                <a:spcPct val="90000"/>
              </a:lnSpc>
              <a:spcAft>
                <a:spcPts val="600"/>
              </a:spcAft>
              <a:buFont typeface="Wingdings" pitchFamily="2" charset="2"/>
              <a:buChar char="Ø"/>
            </a:pPr>
            <a:r>
              <a:rPr lang="en-US" sz="1600" cap="none" dirty="0">
                <a:latin typeface="Segoe UI Historic" panose="020B0502040204020203" pitchFamily="34" charset="0"/>
                <a:ea typeface="Segoe UI Historic" panose="020B0502040204020203" pitchFamily="34" charset="0"/>
                <a:cs typeface="Segoe UI Historic" panose="020B0502040204020203" pitchFamily="34" charset="0"/>
              </a:rPr>
              <a:t>WHO COULD USE OUR MODEL </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  Analysts of airline carries could use this model to improve their  customer satisfaction, reduce the costs associated with the delays.</a:t>
            </a:r>
            <a:endParaRPr lang="en-US" sz="1600"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228602" y="204704"/>
            <a:ext cx="4840010" cy="1807305"/>
          </a:xfrm>
        </p:spPr>
        <p:txBody>
          <a:bodyPr vert="horz" lIns="91440" tIns="45720" rIns="91440" bIns="45720" rtlCol="0" anchor="ctr">
            <a:normAutofit/>
          </a:bodyPr>
          <a:lstStyle/>
          <a:p>
            <a:r>
              <a:rPr lang="en-US" sz="4100" b="1" dirty="0">
                <a:solidFill>
                  <a:schemeClr val="tx1"/>
                </a:solidFill>
              </a:rPr>
              <a:t>OUR MODEL Importance</a:t>
            </a:r>
            <a:br>
              <a:rPr lang="en-US" sz="4100" b="1" dirty="0">
                <a:solidFill>
                  <a:schemeClr val="tx1"/>
                </a:solidFill>
              </a:rPr>
            </a:br>
            <a:endParaRPr lang="en-US" sz="4100" b="1" dirty="0">
              <a:solidFill>
                <a:schemeClr val="tx1"/>
              </a:solidFill>
            </a:endParaRPr>
          </a:p>
        </p:txBody>
      </p:sp>
      <p:sp>
        <p:nvSpPr>
          <p:cNvPr id="5" name="Rectangle 4">
            <a:extLst>
              <a:ext uri="{FF2B5EF4-FFF2-40B4-BE49-F238E27FC236}">
                <a16:creationId xmlns:a16="http://schemas.microsoft.com/office/drawing/2014/main" id="{9AEF35B7-EB9E-A0D5-54CE-C4BF898C4AE5}"/>
              </a:ext>
            </a:extLst>
          </p:cNvPr>
          <p:cNvSpPr/>
          <p:nvPr/>
        </p:nvSpPr>
        <p:spPr>
          <a:xfrm>
            <a:off x="228603" y="204704"/>
            <a:ext cx="11734796" cy="62763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2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Close up of a control panel of an aeroplane flying at night">
            <a:extLst>
              <a:ext uri="{FF2B5EF4-FFF2-40B4-BE49-F238E27FC236}">
                <a16:creationId xmlns:a16="http://schemas.microsoft.com/office/drawing/2014/main" id="{4C771D17-3216-D806-B4C5-C2A7BE1E1FDE}"/>
              </a:ext>
            </a:extLst>
          </p:cNvPr>
          <p:cNvPicPr>
            <a:picLocks noChangeAspect="1"/>
          </p:cNvPicPr>
          <p:nvPr/>
        </p:nvPicPr>
        <p:blipFill rotWithShape="1">
          <a:blip r:embed="rId3"/>
          <a:srcRect r="15617" b="-1"/>
          <a:stretch/>
        </p:blipFill>
        <p:spPr>
          <a:xfrm>
            <a:off x="2857619" y="10"/>
            <a:ext cx="9334381" cy="6857990"/>
          </a:xfrm>
          <a:prstGeom prst="rect">
            <a:avLst/>
          </a:prstGeom>
        </p:spPr>
      </p:pic>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84324" y="-280001"/>
            <a:ext cx="3438144" cy="1124712"/>
          </a:xfrm>
        </p:spPr>
        <p:txBody>
          <a:bodyPr vert="horz" lIns="91440" tIns="45720" rIns="91440" bIns="45720" rtlCol="0" anchor="b">
            <a:normAutofit/>
          </a:bodyPr>
          <a:lstStyle/>
          <a:p>
            <a:r>
              <a:rPr lang="en-US" sz="2800" dirty="0">
                <a:solidFill>
                  <a:schemeClr val="tx1"/>
                </a:solidFill>
              </a:rPr>
              <a:t>MORE ABOUT TARGET</a:t>
            </a: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1026AF4-3A62-388F-1D6E-B60DBB73D3FD}"/>
              </a:ext>
            </a:extLst>
          </p:cNvPr>
          <p:cNvSpPr/>
          <p:nvPr/>
        </p:nvSpPr>
        <p:spPr>
          <a:xfrm>
            <a:off x="84324" y="204705"/>
            <a:ext cx="11879075" cy="6390968"/>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Prediction of Flight status is our target variable</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Four classes were identified i.e., Cancelled, Short Delay, Long Delay On Time making this a multi-class problem.</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To better understand implications of good and bad predictions, it’s important to look from business perspective which are reiterated below</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Utilize model predictions to cut-down costs by pre-planning for possible delays/cancellations.</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Provide better service to passengers. </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Offer better services than competitors during times when competitors have most delays/cancellations, source for higher revenue generation.</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i="0" u="none" strike="noStrike" cap="none" spc="0" normalizeH="0" baseline="0" noProof="0" dirty="0">
                <a:ln>
                  <a:noFill/>
                </a:ln>
                <a:solidFill>
                  <a:schemeClr val="accent5">
                    <a:lumMod val="60000"/>
                    <a:lumOff val="40000"/>
                  </a:scheme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True positive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on-time when they are on-time.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No negative implications, provides better service to passengers. </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1" i="0" u="none" strike="noStrike" cap="none" spc="0" normalizeH="0" baseline="0" noProof="0" dirty="0">
                <a:ln>
                  <a:noFill/>
                </a:ln>
                <a:solidFill>
                  <a:srgbClr val="92D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False positive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on-time when they are in fact delayed or cancelled.</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Increases costs because of lack of pre-planning for delays</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Decreases passengers' confidence on the service.</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dirty="0">
                <a:ln>
                  <a:noFill/>
                </a:ln>
                <a:solidFill>
                  <a:srgbClr val="E288B6"/>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True negative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delayed/cancelled when they are delayed/cancelled.</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Better pre-planning for delays/cancellations</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1" i="0" u="none" strike="noStrike" cap="none" spc="0" normalizeH="0" baseline="0" noProof="0" dirty="0">
                <a:ln>
                  <a:noFill/>
                </a:ln>
                <a:solidFill>
                  <a:schemeClr val="accent1">
                    <a:lumMod val="60000"/>
                    <a:lumOff val="40000"/>
                  </a:scheme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False negative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delayed/cancelled when they are in fact on-time.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Airline using information to provide better service compared to competitors will increase costs rather than generating higher revenue.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Significant negative impact on passengers’ confidence along with increased costs of refunds.</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82259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he wing of an airplane&#10;&#10;Description automatically generated with medium confidence">
            <a:extLst>
              <a:ext uri="{FF2B5EF4-FFF2-40B4-BE49-F238E27FC236}">
                <a16:creationId xmlns:a16="http://schemas.microsoft.com/office/drawing/2014/main" id="{BF294A47-32F4-43F8-DED3-1D881F7ABF06}"/>
              </a:ext>
            </a:extLst>
          </p:cNvPr>
          <p:cNvPicPr>
            <a:picLocks noChangeAspect="1"/>
          </p:cNvPicPr>
          <p:nvPr/>
        </p:nvPicPr>
        <p:blipFill>
          <a:blip r:embed="rId3">
            <a:alphaModFix amt="50000"/>
            <a:extLst>
              <a:ext uri="{837473B0-CC2E-450A-ABE3-18F120FF3D39}">
                <a1611:picAttrSrcUrl xmlns:a1611="http://schemas.microsoft.com/office/drawing/2016/11/main" r:id="rId4"/>
              </a:ext>
            </a:extLst>
          </a:blip>
          <a:stretch>
            <a:fillRect/>
          </a:stretch>
        </p:blipFill>
        <p:spPr>
          <a:xfrm>
            <a:off x="-2" y="0"/>
            <a:ext cx="12192000" cy="6858000"/>
          </a:xfrm>
          <a:prstGeom prst="rect">
            <a:avLst/>
          </a:prstGeom>
        </p:spPr>
      </p:pic>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ctangle 1">
            <a:extLst>
              <a:ext uri="{FF2B5EF4-FFF2-40B4-BE49-F238E27FC236}">
                <a16:creationId xmlns:a16="http://schemas.microsoft.com/office/drawing/2014/main" id="{61026AF4-3A62-388F-1D6E-B60DBB73D3FD}"/>
              </a:ext>
            </a:extLst>
          </p:cNvPr>
          <p:cNvSpPr/>
          <p:nvPr/>
        </p:nvSpPr>
        <p:spPr>
          <a:xfrm>
            <a:off x="84324" y="204705"/>
            <a:ext cx="11879075" cy="6390968"/>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graphicFrame>
        <p:nvGraphicFramePr>
          <p:cNvPr id="7" name="Diagram 6">
            <a:extLst>
              <a:ext uri="{FF2B5EF4-FFF2-40B4-BE49-F238E27FC236}">
                <a16:creationId xmlns:a16="http://schemas.microsoft.com/office/drawing/2014/main" id="{03F6AAAB-E5F7-9C39-5071-3B4B3CF73C25}"/>
              </a:ext>
            </a:extLst>
          </p:cNvPr>
          <p:cNvGraphicFramePr/>
          <p:nvPr>
            <p:extLst>
              <p:ext uri="{D42A27DB-BD31-4B8C-83A1-F6EECF244321}">
                <p14:modId xmlns:p14="http://schemas.microsoft.com/office/powerpoint/2010/main" val="2126410795"/>
              </p:ext>
            </p:extLst>
          </p:nvPr>
        </p:nvGraphicFramePr>
        <p:xfrm>
          <a:off x="5794329" y="1254110"/>
          <a:ext cx="6299345" cy="44654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496F6B2-42FC-148C-0B0A-C889D1779232}"/>
              </a:ext>
            </a:extLst>
          </p:cNvPr>
          <p:cNvSpPr txBox="1"/>
          <p:nvPr/>
        </p:nvSpPr>
        <p:spPr>
          <a:xfrm>
            <a:off x="228601" y="332435"/>
            <a:ext cx="8545565" cy="461665"/>
          </a:xfrm>
          <a:prstGeom prst="rect">
            <a:avLst/>
          </a:prstGeom>
          <a:noFill/>
        </p:spPr>
        <p:txBody>
          <a:bodyPr wrap="square">
            <a:spAutoFit/>
          </a:bodyPr>
          <a:lstStyle/>
          <a:p>
            <a:r>
              <a:rPr lang="en-US" sz="2400" kern="1200" dirty="0">
                <a:solidFill>
                  <a:schemeClr val="accent4">
                    <a:lumMod val="20000"/>
                    <a:lumOff val="80000"/>
                  </a:schemeClr>
                </a:solidFill>
                <a:latin typeface="+mj-lt"/>
                <a:ea typeface="+mj-ea"/>
                <a:cs typeface="+mj-cs"/>
              </a:rPr>
              <a:t>SCORING METRIC</a:t>
            </a:r>
            <a:endParaRPr lang="en-US" sz="2400" dirty="0">
              <a:solidFill>
                <a:schemeClr val="accent4">
                  <a:lumMod val="20000"/>
                  <a:lumOff val="80000"/>
                </a:schemeClr>
              </a:solidFill>
            </a:endParaRPr>
          </a:p>
        </p:txBody>
      </p:sp>
      <p:sp>
        <p:nvSpPr>
          <p:cNvPr id="15" name="TextBox 14">
            <a:extLst>
              <a:ext uri="{FF2B5EF4-FFF2-40B4-BE49-F238E27FC236}">
                <a16:creationId xmlns:a16="http://schemas.microsoft.com/office/drawing/2014/main" id="{27874D7E-79AB-FA88-1592-F1451AA4D1DF}"/>
              </a:ext>
            </a:extLst>
          </p:cNvPr>
          <p:cNvSpPr txBox="1"/>
          <p:nvPr/>
        </p:nvSpPr>
        <p:spPr>
          <a:xfrm>
            <a:off x="567159" y="1002895"/>
            <a:ext cx="5963300" cy="3096232"/>
          </a:xfrm>
          <a:prstGeom prst="rect">
            <a:avLst/>
          </a:prstGeom>
          <a:noFill/>
        </p:spPr>
        <p:txBody>
          <a:bodyPr wrap="square">
            <a:spAutoFit/>
          </a:bodyPr>
          <a:lstStyle/>
          <a:p>
            <a:pPr marL="114300" marR="0" lvl="0" fontAlgn="auto">
              <a:lnSpc>
                <a:spcPct val="90000"/>
              </a:lnSpc>
              <a:spcBef>
                <a:spcPts val="0"/>
              </a:spcBef>
              <a:spcAft>
                <a:spcPts val="600"/>
              </a:spcAft>
              <a:buClrTx/>
              <a:buSzTx/>
              <a:tabLst/>
              <a:defRPr/>
            </a:pPr>
            <a:r>
              <a:rPr lang="en-IN" sz="1400" b="1" dirty="0">
                <a:solidFill>
                  <a:schemeClr val="accent1">
                    <a:lumMod val="40000"/>
                    <a:lumOff val="60000"/>
                  </a:schemeClr>
                </a:solidFill>
                <a:effectLst/>
                <a:latin typeface="Segoe UI Historic" panose="020B0502040204020203" pitchFamily="34" charset="0"/>
                <a:ea typeface="Segoe UI Historic" panose="020B0502040204020203" pitchFamily="34" charset="0"/>
                <a:cs typeface="Segoe UI Historic" panose="020B0502040204020203" pitchFamily="34" charset="0"/>
              </a:rPr>
              <a:t>False Positive -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predicting flight as on-time when they are in fact delayed or cancelled.</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Increases costs because of lack of pre-planning for delays</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Decreases passengers' confidence on the service.</a:t>
            </a:r>
          </a:p>
          <a:p>
            <a:pPr marL="114300" marR="0" lvl="0" fontAlgn="auto">
              <a:lnSpc>
                <a:spcPct val="90000"/>
              </a:lnSpc>
              <a:spcBef>
                <a:spcPts val="0"/>
              </a:spcBef>
              <a:spcAft>
                <a:spcPts val="600"/>
              </a:spcAft>
              <a:buClrTx/>
              <a:buSzTx/>
              <a:tabLst/>
              <a:defRPr/>
            </a:pPr>
            <a:br>
              <a:rPr lang="en-IN" sz="1400" dirty="0">
                <a:effectLst/>
                <a:latin typeface="Segoe UI Historic" panose="020B0502040204020203" pitchFamily="34" charset="0"/>
                <a:ea typeface="Segoe UI Historic" panose="020B0502040204020203" pitchFamily="34" charset="0"/>
                <a:cs typeface="Segoe UI Historic" panose="020B0502040204020203" pitchFamily="34" charset="0"/>
              </a:rPr>
            </a:br>
            <a:r>
              <a:rPr lang="en-IN" sz="1400" b="1" dirty="0">
                <a:solidFill>
                  <a:srgbClr val="D75078"/>
                </a:solidFill>
                <a:effectLst/>
                <a:latin typeface="Segoe UI Historic" panose="020B0502040204020203" pitchFamily="34" charset="0"/>
                <a:ea typeface="Segoe UI Historic" panose="020B0502040204020203" pitchFamily="34" charset="0"/>
                <a:cs typeface="Segoe UI Historic" panose="020B0502040204020203" pitchFamily="34" charset="0"/>
              </a:rPr>
              <a:t>False Negative -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predicting flight as delayed/cancelled when they are in fact on-time. </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Airline using information to provide better service compared to competitors will increase costs rather than generating higher revenue because of costs associated with pre planning for delays. </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Significant negative impact on passengers’ confidence along with increased costs of refunds.</a:t>
            </a:r>
          </a:p>
          <a:p>
            <a:endParaRPr lang="en-IN" sz="14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7" name="TextBox 16">
            <a:extLst>
              <a:ext uri="{FF2B5EF4-FFF2-40B4-BE49-F238E27FC236}">
                <a16:creationId xmlns:a16="http://schemas.microsoft.com/office/drawing/2014/main" id="{3B7758A3-DAD4-92D1-701F-AA8D0FF98856}"/>
              </a:ext>
            </a:extLst>
          </p:cNvPr>
          <p:cNvSpPr txBox="1"/>
          <p:nvPr/>
        </p:nvSpPr>
        <p:spPr>
          <a:xfrm>
            <a:off x="424126" y="4087704"/>
            <a:ext cx="11199470" cy="1994392"/>
          </a:xfrm>
          <a:prstGeom prst="rect">
            <a:avLst/>
          </a:prstGeom>
          <a:noFill/>
        </p:spPr>
        <p:txBody>
          <a:bodyPr wrap="square">
            <a:spAutoFit/>
          </a:bodyPr>
          <a:lstStyle/>
          <a:p>
            <a:r>
              <a:rPr lang="en-IN" sz="1400" dirty="0">
                <a:solidFill>
                  <a:srgbClr val="92D050"/>
                </a:solidFill>
                <a:latin typeface="Segoe UI Historic" panose="020B0502040204020203" pitchFamily="34" charset="0"/>
                <a:ea typeface="Segoe UI Historic" panose="020B0502040204020203" pitchFamily="34" charset="0"/>
                <a:cs typeface="Segoe UI Historic" panose="020B0502040204020203" pitchFamily="34" charset="0"/>
              </a:rPr>
              <a:t>Summary</a:t>
            </a:r>
          </a:p>
          <a:p>
            <a:endParaRPr lang="en-IN" sz="1400" dirty="0">
              <a:solidFill>
                <a:srgbClr val="92D05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nSpc>
                <a:spcPct val="90000"/>
              </a:lnSpc>
              <a:spcAft>
                <a:spcPts val="600"/>
              </a:spcAft>
              <a:buFont typeface="Arial" panose="020B0604020202020204" pitchFamily="34" charset="0"/>
              <a:buChar char="•"/>
            </a:pPr>
            <a:r>
              <a:rPr lang="en-IN" sz="1400" dirty="0">
                <a:latin typeface="Segoe UI Historic" panose="020B0502040204020203" pitchFamily="34" charset="0"/>
                <a:ea typeface="Segoe UI Historic" panose="020B0502040204020203" pitchFamily="34" charset="0"/>
                <a:cs typeface="Segoe UI Historic" panose="020B0502040204020203" pitchFamily="34" charset="0"/>
              </a:rPr>
              <a:t>The above two cases are considered important as they decide customer satisfaction and feedback, Airline reputation and revenue.</a:t>
            </a:r>
            <a:endParaRPr lang="en-US" sz="14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Based on analysis, we believe false negative and false positive far out-weigh true implications.</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False positives and False negatives should be minimal. This further indicates that model should give equal importance to precision and recall which is embedded in f1-score. </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F1 score is considered besides accuracy  as our score metric since we have an imbalanced dataset. </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Hence for this analysis, we plan to proceed with f1-score as our scoring metric. </a:t>
            </a:r>
          </a:p>
        </p:txBody>
      </p:sp>
    </p:spTree>
    <p:extLst>
      <p:ext uri="{BB962C8B-B14F-4D97-AF65-F5344CB8AC3E}">
        <p14:creationId xmlns:p14="http://schemas.microsoft.com/office/powerpoint/2010/main" val="90284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598181" y="455695"/>
            <a:ext cx="4737748" cy="1106887"/>
          </a:xfrm>
        </p:spPr>
        <p:txBody>
          <a:bodyPr vert="horz" lIns="91440" tIns="45720" rIns="91440" bIns="45720" rtlCol="0" anchor="b">
            <a:normAutofit/>
          </a:bodyPr>
          <a:lstStyle/>
          <a:p>
            <a:r>
              <a:rPr lang="en-US" sz="3600" b="1"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PROCESS</a:t>
            </a:r>
            <a:br>
              <a:rPr lang="en-US" sz="3600" b="1"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br>
            <a:endParaRPr lang="en-US" sz="3600"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aphicFrame>
        <p:nvGraphicFramePr>
          <p:cNvPr id="5" name="Diagram 4">
            <a:extLst>
              <a:ext uri="{FF2B5EF4-FFF2-40B4-BE49-F238E27FC236}">
                <a16:creationId xmlns:a16="http://schemas.microsoft.com/office/drawing/2014/main" id="{D87B28E8-8FFB-3BAE-DD75-E40E96A7034A}"/>
              </a:ext>
            </a:extLst>
          </p:cNvPr>
          <p:cNvGraphicFramePr/>
          <p:nvPr>
            <p:extLst>
              <p:ext uri="{D42A27DB-BD31-4B8C-83A1-F6EECF244321}">
                <p14:modId xmlns:p14="http://schemas.microsoft.com/office/powerpoint/2010/main" val="1744778865"/>
              </p:ext>
            </p:extLst>
          </p:nvPr>
        </p:nvGraphicFramePr>
        <p:xfrm>
          <a:off x="652118" y="2062330"/>
          <a:ext cx="1088776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Empowering Businesses With Process Mining - BLOCKGENI">
            <a:extLst>
              <a:ext uri="{FF2B5EF4-FFF2-40B4-BE49-F238E27FC236}">
                <a16:creationId xmlns:a16="http://schemas.microsoft.com/office/drawing/2014/main" id="{7602A1BA-94E2-FCB6-728F-A0243C3827A7}"/>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b="35568"/>
          <a:stretch/>
        </p:blipFill>
        <p:spPr bwMode="auto">
          <a:xfrm>
            <a:off x="0" y="0"/>
            <a:ext cx="12192000" cy="1520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05D47D-1DEB-98CA-18F1-CA28BB2E34BE}"/>
              </a:ext>
            </a:extLst>
          </p:cNvPr>
          <p:cNvSpPr/>
          <p:nvPr/>
        </p:nvSpPr>
        <p:spPr>
          <a:xfrm>
            <a:off x="372319" y="321197"/>
            <a:ext cx="11447362" cy="6215605"/>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Victory - Free flags icons">
            <a:extLst>
              <a:ext uri="{FF2B5EF4-FFF2-40B4-BE49-F238E27FC236}">
                <a16:creationId xmlns:a16="http://schemas.microsoft.com/office/drawing/2014/main" id="{24B7AE0A-31D1-49A1-85BC-45CBBB00E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9261" y="2137112"/>
            <a:ext cx="960620" cy="9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70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mountain, plane, outdoor, flying&#10;&#10;Description automatically generated">
            <a:extLst>
              <a:ext uri="{FF2B5EF4-FFF2-40B4-BE49-F238E27FC236}">
                <a16:creationId xmlns:a16="http://schemas.microsoft.com/office/drawing/2014/main" id="{C14E9421-6CC3-3894-80A9-F7E65B031024}"/>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t="14773"/>
          <a:stretch/>
        </p:blipFill>
        <p:spPr>
          <a:xfrm>
            <a:off x="0" y="0"/>
            <a:ext cx="12191980" cy="6857990"/>
          </a:xfrm>
          <a:prstGeom prst="rect">
            <a:avLst/>
          </a:prstGeom>
        </p:spPr>
      </p:pic>
      <p:sp>
        <p:nvSpPr>
          <p:cNvPr id="7" name="TextBox 6">
            <a:extLst>
              <a:ext uri="{FF2B5EF4-FFF2-40B4-BE49-F238E27FC236}">
                <a16:creationId xmlns:a16="http://schemas.microsoft.com/office/drawing/2014/main" id="{1EA0A4A3-C037-9698-DCD0-6859EB76E48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rgbClr val="FFFFFF"/>
                </a:solidFill>
                <a:latin typeface="+mj-lt"/>
                <a:ea typeface="+mj-ea"/>
                <a:cs typeface="+mj-cs"/>
              </a:rPr>
              <a:t>MODELS USED FOR ANALYSIS</a:t>
            </a:r>
          </a:p>
        </p:txBody>
      </p:sp>
      <p:graphicFrame>
        <p:nvGraphicFramePr>
          <p:cNvPr id="6" name="Diagram 5">
            <a:extLst>
              <a:ext uri="{FF2B5EF4-FFF2-40B4-BE49-F238E27FC236}">
                <a16:creationId xmlns:a16="http://schemas.microsoft.com/office/drawing/2014/main" id="{D640195F-8CC1-769E-DB67-B41534BA61AF}"/>
              </a:ext>
            </a:extLst>
          </p:cNvPr>
          <p:cNvGraphicFramePr/>
          <p:nvPr>
            <p:extLst>
              <p:ext uri="{D42A27DB-BD31-4B8C-83A1-F6EECF244321}">
                <p14:modId xmlns:p14="http://schemas.microsoft.com/office/powerpoint/2010/main" val="1940496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ED423743-FC9C-D50C-E0C2-799603FB461F}"/>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aviation.stackexchange.com/questions/36832/why-do-most-commercial-aircraft-have-their-fuselage-over-the-wing-instead-of-u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5" name="Rectangle 4">
            <a:extLst>
              <a:ext uri="{FF2B5EF4-FFF2-40B4-BE49-F238E27FC236}">
                <a16:creationId xmlns:a16="http://schemas.microsoft.com/office/drawing/2014/main" id="{39C2D828-8334-74EE-D0B1-0129BBFBCF24}"/>
              </a:ext>
            </a:extLst>
          </p:cNvPr>
          <p:cNvSpPr/>
          <p:nvPr/>
        </p:nvSpPr>
        <p:spPr>
          <a:xfrm>
            <a:off x="289367" y="266218"/>
            <a:ext cx="11505236" cy="625032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09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294A47-32F4-43F8-DED3-1D881F7ABF06}"/>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rcRect/>
          <a:stretch/>
        </p:blipFill>
        <p:spPr>
          <a:xfrm>
            <a:off x="0" y="349999"/>
            <a:ext cx="12192000" cy="6858000"/>
          </a:xfrm>
          <a:prstGeom prst="rect">
            <a:avLst/>
          </a:prstGeom>
        </p:spPr>
      </p:pic>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ctangle 1">
            <a:extLst>
              <a:ext uri="{FF2B5EF4-FFF2-40B4-BE49-F238E27FC236}">
                <a16:creationId xmlns:a16="http://schemas.microsoft.com/office/drawing/2014/main" id="{61026AF4-3A62-388F-1D6E-B60DBB73D3FD}"/>
              </a:ext>
            </a:extLst>
          </p:cNvPr>
          <p:cNvSpPr/>
          <p:nvPr/>
        </p:nvSpPr>
        <p:spPr>
          <a:xfrm>
            <a:off x="172267" y="233516"/>
            <a:ext cx="11879075" cy="6390968"/>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13" name="TextBox 12">
            <a:extLst>
              <a:ext uri="{FF2B5EF4-FFF2-40B4-BE49-F238E27FC236}">
                <a16:creationId xmlns:a16="http://schemas.microsoft.com/office/drawing/2014/main" id="{E496F6B2-42FC-148C-0B0A-C889D1779232}"/>
              </a:ext>
            </a:extLst>
          </p:cNvPr>
          <p:cNvSpPr txBox="1"/>
          <p:nvPr/>
        </p:nvSpPr>
        <p:spPr>
          <a:xfrm>
            <a:off x="362749" y="349999"/>
            <a:ext cx="8545565" cy="461665"/>
          </a:xfrm>
          <a:prstGeom prst="rect">
            <a:avLst/>
          </a:prstGeom>
          <a:noFill/>
        </p:spPr>
        <p:txBody>
          <a:bodyPr wrap="square">
            <a:spAutoFit/>
          </a:bodyPr>
          <a:lstStyle/>
          <a:p>
            <a:r>
              <a:rPr lang="en-US" sz="2400" dirty="0">
                <a:solidFill>
                  <a:srgbClr val="FFFFFF"/>
                </a:solidFill>
                <a:latin typeface="+mj-lt"/>
                <a:ea typeface="+mj-ea"/>
                <a:cs typeface="+mj-cs"/>
              </a:rPr>
              <a:t>MODEL RESULTS</a:t>
            </a:r>
            <a:endParaRPr lang="en-US" sz="2400" dirty="0"/>
          </a:p>
        </p:txBody>
      </p:sp>
      <p:graphicFrame>
        <p:nvGraphicFramePr>
          <p:cNvPr id="5" name="Chart 4">
            <a:extLst>
              <a:ext uri="{FF2B5EF4-FFF2-40B4-BE49-F238E27FC236}">
                <a16:creationId xmlns:a16="http://schemas.microsoft.com/office/drawing/2014/main" id="{10CA2DCC-F249-E5A1-F3F7-EA1D3A712B65}"/>
              </a:ext>
            </a:extLst>
          </p:cNvPr>
          <p:cNvGraphicFramePr>
            <a:graphicFrameLocks/>
          </p:cNvGraphicFramePr>
          <p:nvPr>
            <p:extLst>
              <p:ext uri="{D42A27DB-BD31-4B8C-83A1-F6EECF244321}">
                <p14:modId xmlns:p14="http://schemas.microsoft.com/office/powerpoint/2010/main" val="1112638965"/>
              </p:ext>
            </p:extLst>
          </p:nvPr>
        </p:nvGraphicFramePr>
        <p:xfrm>
          <a:off x="1214046" y="959325"/>
          <a:ext cx="9291990" cy="464564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FD3A7BF-5AA2-1A90-5B30-C9C9BE1328F9}"/>
              </a:ext>
            </a:extLst>
          </p:cNvPr>
          <p:cNvSpPr txBox="1"/>
          <p:nvPr/>
        </p:nvSpPr>
        <p:spPr>
          <a:xfrm>
            <a:off x="424815" y="5704537"/>
            <a:ext cx="11373980" cy="276999"/>
          </a:xfrm>
          <a:prstGeom prst="rect">
            <a:avLst/>
          </a:prstGeom>
          <a:noFill/>
        </p:spPr>
        <p:txBody>
          <a:bodyPr wrap="square" rtlCol="0">
            <a:spAutoFit/>
          </a:bodyPr>
          <a:lstStyle/>
          <a:p>
            <a:pPr algn="ctr"/>
            <a:r>
              <a:rPr lang="en-US" sz="1200" i="1" dirty="0"/>
              <a:t>As far as the F1 score results are concerned all classifiers have predicted almost the  same, considering time factor complexities Gradient boost performed  well.</a:t>
            </a:r>
            <a:endParaRPr lang="en-US" sz="1200" dirty="0"/>
          </a:p>
        </p:txBody>
      </p:sp>
    </p:spTree>
    <p:extLst>
      <p:ext uri="{BB962C8B-B14F-4D97-AF65-F5344CB8AC3E}">
        <p14:creationId xmlns:p14="http://schemas.microsoft.com/office/powerpoint/2010/main" val="164997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Freeform: Shape 3111">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5D266022-8C5C-3EC5-808A-AA953F84345B}"/>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kern="1200">
                <a:latin typeface="+mj-lt"/>
                <a:ea typeface="+mj-ea"/>
                <a:cs typeface="+mj-cs"/>
              </a:rPr>
              <a:t>conclusions</a:t>
            </a:r>
          </a:p>
        </p:txBody>
      </p:sp>
      <p:pic>
        <p:nvPicPr>
          <p:cNvPr id="3074" name="Picture 2" descr="Free Conclusion Cliparts, Download Free Conclusion Cliparts png images,  Free ClipArts on Clipart Library">
            <a:extLst>
              <a:ext uri="{FF2B5EF4-FFF2-40B4-BE49-F238E27FC236}">
                <a16:creationId xmlns:a16="http://schemas.microsoft.com/office/drawing/2014/main" id="{139DD756-54A9-3849-A9EA-28364BAFB9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082" b="93367" l="7004" r="98444">
                        <a14:foregroundMark x1="70817" y1="7143" x2="82879" y2="8163"/>
                        <a14:foregroundMark x1="82879" y1="8163" x2="84436" y2="10204"/>
                        <a14:foregroundMark x1="89883" y1="22449" x2="98444" y2="18367"/>
                        <a14:foregroundMark x1="92218" y1="17857" x2="94163" y2="16837"/>
                        <a14:foregroundMark x1="74319" y1="4082" x2="75875" y2="4592"/>
                        <a14:foregroundMark x1="7004" y1="64796" x2="7004" y2="82143"/>
                        <a14:foregroundMark x1="34630" y1="85204" x2="37354" y2="93367"/>
                      </a14:backgroundRemoval>
                    </a14:imgEffect>
                  </a14:imgLayer>
                </a14:imgProps>
              </a:ext>
              <a:ext uri="{28A0092B-C50C-407E-A947-70E740481C1C}">
                <a14:useLocalDpi xmlns:a14="http://schemas.microsoft.com/office/drawing/2010/main" val="0"/>
              </a:ext>
            </a:extLst>
          </a:blip>
          <a:stretch>
            <a:fillRect/>
          </a:stretch>
        </p:blipFill>
        <p:spPr bwMode="auto">
          <a:xfrm>
            <a:off x="6997203" y="1488644"/>
            <a:ext cx="4697973" cy="3582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0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C131314-8208-E6A2-CBD3-B6B544A0F1C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rcRect t="7812" b="7812"/>
          <a:stretch/>
        </p:blipFill>
        <p:spPr>
          <a:xfrm>
            <a:off x="0" y="0"/>
            <a:ext cx="12191980" cy="7222593"/>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41249" y="941832"/>
            <a:ext cx="10506456" cy="2057400"/>
          </a:xfrm>
        </p:spPr>
        <p:txBody>
          <a:bodyPr vert="horz" lIns="91440" tIns="45720" rIns="91440" bIns="45720" rtlCol="0" anchor="b">
            <a:normAutofit/>
          </a:bodyPr>
          <a:lstStyle/>
          <a:p>
            <a:br>
              <a:rPr lang="en-US" sz="5000" b="1" dirty="0">
                <a:ln w="22225">
                  <a:solidFill>
                    <a:schemeClr val="tx1"/>
                  </a:solidFill>
                  <a:miter lim="800000"/>
                </a:ln>
                <a:solidFill>
                  <a:schemeClr val="tx1"/>
                </a:solidFill>
              </a:rPr>
            </a:br>
            <a:endParaRPr lang="en-US" sz="5000" dirty="0">
              <a:ln w="22225">
                <a:solidFill>
                  <a:schemeClr val="tx1"/>
                </a:solidFill>
                <a:miter lim="800000"/>
              </a:ln>
              <a:solidFill>
                <a:schemeClr val="tx1"/>
              </a:solidFill>
            </a:endParaRPr>
          </a:p>
        </p:txBody>
      </p:sp>
      <p:sp>
        <p:nvSpPr>
          <p:cNvPr id="2" name="Rectangle 1">
            <a:extLst>
              <a:ext uri="{FF2B5EF4-FFF2-40B4-BE49-F238E27FC236}">
                <a16:creationId xmlns:a16="http://schemas.microsoft.com/office/drawing/2014/main" id="{5605D47D-1DEB-98CA-18F1-CA28BB2E34BE}"/>
              </a:ext>
            </a:extLst>
          </p:cNvPr>
          <p:cNvSpPr/>
          <p:nvPr/>
        </p:nvSpPr>
        <p:spPr>
          <a:xfrm>
            <a:off x="405114" y="277792"/>
            <a:ext cx="11447362" cy="621560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6EDE49-610B-59D4-9DDE-ACA21F02AF9E}"/>
              </a:ext>
            </a:extLst>
          </p:cNvPr>
          <p:cNvSpPr txBox="1"/>
          <p:nvPr/>
        </p:nvSpPr>
        <p:spPr>
          <a:xfrm>
            <a:off x="841248" y="625683"/>
            <a:ext cx="10506456" cy="5546517"/>
          </a:xfrm>
          <a:prstGeom prst="rect">
            <a:avLst/>
          </a:prstGeom>
        </p:spPr>
        <p:txBody>
          <a:bodyPr vert="horz" lIns="91440" tIns="45720" rIns="91440" bIns="45720" rtlCol="0">
            <a:normAutofit/>
          </a:bodyPr>
          <a:lstStyle/>
          <a:p>
            <a:pPr marL="457200" indent="-3429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
        <p:nvSpPr>
          <p:cNvPr id="5" name="TextBox 4">
            <a:extLst>
              <a:ext uri="{FF2B5EF4-FFF2-40B4-BE49-F238E27FC236}">
                <a16:creationId xmlns:a16="http://schemas.microsoft.com/office/drawing/2014/main" id="{F1E30434-8C19-9B6E-95E0-13FFC8F42808}"/>
              </a:ext>
            </a:extLst>
          </p:cNvPr>
          <p:cNvSpPr txBox="1"/>
          <p:nvPr/>
        </p:nvSpPr>
        <p:spPr>
          <a:xfrm>
            <a:off x="841248" y="1088136"/>
            <a:ext cx="10506456" cy="5084064"/>
          </a:xfrm>
          <a:prstGeom prst="rect">
            <a:avLst/>
          </a:prstGeom>
        </p:spPr>
        <p:txBody>
          <a:bodyPr vert="horz" lIns="91440" tIns="45720" rIns="91440" bIns="45720" rtlCol="0">
            <a:normAutofit fontScale="92500" lnSpcReduction="10000"/>
          </a:bodyPr>
          <a:lstStyle/>
          <a:p>
            <a:pPr marL="342900" indent="-228600" algn="just" defTabSz="914400">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Enormous growth in air traffic has also led to significant rise in delay costs for the airlines as detailed previously.</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Bureau of transport</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ation provides detailed data on all domestic airlines that would help in understanding the intricacies of reasons for delays.</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Our analysis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was to understand whether we can predict flight delays/cancellations thus further helping airline service providers and passengers. </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Airlines can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take advantage of such models to reduce costs by pre-planning and explore possibilities for revenue generation by providing better competing services.</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Passengers can use the same information to avoid inconveniences or change plans accordingly. </a:t>
            </a: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400050" indent="-285750" algn="just">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As outlined earlier, we believe false positives and negatives were equally important for the model to minimize.</a:t>
            </a:r>
          </a:p>
          <a:p>
            <a:pPr marL="400050" indent="-285750" algn="just">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We have utilized the data to train different classification models. While the purpose of the analysis was to find a best effective model, we noticed that different classification models were able to perform on par with each other while Random Forest is slightly better than the rest.</a:t>
            </a:r>
          </a:p>
          <a:p>
            <a:pPr marL="342900" indent="-228600" algn="just" defTabSz="914400">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In conclusion, any of the trained models can be utilized by airlines to improve their services.</a:t>
            </a: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defTabSz="914400">
              <a:lnSpc>
                <a:spcPct val="90000"/>
              </a:lnSpc>
              <a:spcAft>
                <a:spcPts val="600"/>
              </a:spcAft>
              <a:buFont typeface="Arial" panose="020B0604020202020204" pitchFamily="34" charset="0"/>
              <a:buChar char="•"/>
            </a:pPr>
            <a:endParaRPr lang="en-US" sz="2000" b="0" i="0" dirty="0">
              <a:effectLst/>
            </a:endParaRPr>
          </a:p>
          <a:p>
            <a:pPr marL="342900"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161028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mpany of Teenagers Traveling Together Waiting Boarding and Registration on Airplane in Airport. Girl and Boy Make Selfie, Friends Sitting on Couch in Departure Hall. Cartoon Flat Vector Illustration - 139253674">
            <a:extLst>
              <a:ext uri="{FF2B5EF4-FFF2-40B4-BE49-F238E27FC236}">
                <a16:creationId xmlns:a16="http://schemas.microsoft.com/office/drawing/2014/main" id="{F43BBA9A-F5C3-C27D-ED1B-19D3A054F6A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237" t="18471"/>
          <a:stretch/>
        </p:blipFill>
        <p:spPr bwMode="auto">
          <a:xfrm>
            <a:off x="20686" y="73152"/>
            <a:ext cx="1215062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300942" y="234416"/>
            <a:ext cx="7110559" cy="1068980"/>
          </a:xfrm>
        </p:spPr>
        <p:txBody>
          <a:bodyPr vert="horz" lIns="91440" tIns="45720" rIns="91440" bIns="45720" rtlCol="0" anchor="b">
            <a:normAutofit/>
          </a:bodyPr>
          <a:lstStyle/>
          <a:p>
            <a:r>
              <a:rPr lang="en-US" sz="5000" dirty="0">
                <a:solidFill>
                  <a:srgbClr val="002060"/>
                </a:solidFill>
                <a:highlight>
                  <a:srgbClr val="C0C0C0"/>
                </a:highlight>
              </a:rPr>
              <a:t>FURTHER ENHANCEMENTS</a:t>
            </a:r>
          </a:p>
        </p:txBody>
      </p:sp>
      <p:sp>
        <p:nvSpPr>
          <p:cNvPr id="10" name="TextBox 9">
            <a:extLst>
              <a:ext uri="{FF2B5EF4-FFF2-40B4-BE49-F238E27FC236}">
                <a16:creationId xmlns:a16="http://schemas.microsoft.com/office/drawing/2014/main" id="{641583B1-60FD-0C37-1C52-F3D9E22E8FA2}"/>
              </a:ext>
            </a:extLst>
          </p:cNvPr>
          <p:cNvSpPr txBox="1"/>
          <p:nvPr/>
        </p:nvSpPr>
        <p:spPr>
          <a:xfrm>
            <a:off x="682906" y="1701478"/>
            <a:ext cx="10664798" cy="4470722"/>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2000" b="0" i="0" dirty="0">
                <a:effectLst/>
              </a:rPr>
              <a:t>We have chosen only busiest  25 airports  we could extend this model to various airports</a:t>
            </a:r>
          </a:p>
          <a:p>
            <a:pPr marL="342900" indent="-228600" defTabSz="914400">
              <a:lnSpc>
                <a:spcPct val="90000"/>
              </a:lnSpc>
              <a:spcAft>
                <a:spcPts val="600"/>
              </a:spcAft>
              <a:buFont typeface="Arial" panose="020B0604020202020204" pitchFamily="34" charset="0"/>
              <a:buChar char="•"/>
            </a:pPr>
            <a:r>
              <a:rPr lang="en-US" sz="2000" dirty="0"/>
              <a:t>Types of delays classification could be done with this model if we could replace the historical departure  delays  with historical  delays for specific category (carrier delay, weather delay, NAS delay, Security delay, Late Aircraft delay).</a:t>
            </a:r>
          </a:p>
          <a:p>
            <a:pPr marL="800100" lvl="1" indent="-228600">
              <a:lnSpc>
                <a:spcPct val="90000"/>
              </a:lnSpc>
              <a:spcAft>
                <a:spcPts val="600"/>
              </a:spcAft>
              <a:buFont typeface="Arial" panose="020B0604020202020204" pitchFamily="34" charset="0"/>
              <a:buChar char="•"/>
            </a:pPr>
            <a:r>
              <a:rPr lang="en-US" sz="2000" dirty="0"/>
              <a:t>In our preliminary analysis, we noticed that carrier delays accounts for almost 25% of delays. Hence individual airlines can use detailed information they have on record for carrier delays and enhance models</a:t>
            </a:r>
          </a:p>
          <a:p>
            <a:pPr marL="800100" lvl="1" indent="-228600">
              <a:lnSpc>
                <a:spcPct val="90000"/>
              </a:lnSpc>
              <a:spcAft>
                <a:spcPts val="600"/>
              </a:spcAft>
              <a:buFont typeface="Arial" panose="020B0604020202020204" pitchFamily="34" charset="0"/>
              <a:buChar char="•"/>
            </a:pPr>
            <a:r>
              <a:rPr lang="en-US" sz="2000" dirty="0"/>
              <a:t>Depending on airport, some airports are often affected by weather. Weather information which is publicly available can be used to target and improve predictions on certain airports.</a:t>
            </a:r>
          </a:p>
          <a:p>
            <a:pPr marL="342900" indent="-228600" defTabSz="914400">
              <a:lnSpc>
                <a:spcPct val="90000"/>
              </a:lnSpc>
              <a:spcAft>
                <a:spcPts val="600"/>
              </a:spcAft>
              <a:buFont typeface="Arial" panose="020B0604020202020204" pitchFamily="34" charset="0"/>
              <a:buChar char="•"/>
            </a:pPr>
            <a:r>
              <a:rPr lang="en-US" sz="2000" dirty="0"/>
              <a:t>Model can be further expanded to use diversions data of the flight before reaching origin/destination airport</a:t>
            </a:r>
          </a:p>
          <a:p>
            <a:pPr marL="342900" indent="-228600" defTabSz="914400">
              <a:lnSpc>
                <a:spcPct val="90000"/>
              </a:lnSpc>
              <a:spcAft>
                <a:spcPts val="600"/>
              </a:spcAft>
              <a:buFont typeface="Arial" panose="020B0604020202020204" pitchFamily="34" charset="0"/>
              <a:buChar char="•"/>
            </a:pPr>
            <a:r>
              <a:rPr lang="en-US" sz="2000" dirty="0"/>
              <a:t>Instead of categorizing by airport, we could choose categorizing by city to broader scope.</a:t>
            </a:r>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
        <p:nvSpPr>
          <p:cNvPr id="2" name="Rectangle 1">
            <a:extLst>
              <a:ext uri="{FF2B5EF4-FFF2-40B4-BE49-F238E27FC236}">
                <a16:creationId xmlns:a16="http://schemas.microsoft.com/office/drawing/2014/main" id="{B936C4B5-F6DE-744C-51EC-A5F6A4F70E5A}"/>
              </a:ext>
            </a:extLst>
          </p:cNvPr>
          <p:cNvSpPr/>
          <p:nvPr/>
        </p:nvSpPr>
        <p:spPr>
          <a:xfrm>
            <a:off x="300942" y="173620"/>
            <a:ext cx="11771453" cy="6296628"/>
          </a:xfrm>
          <a:prstGeom prst="rect">
            <a:avLst/>
          </a:prstGeom>
          <a:noFill/>
          <a:ln w="38100">
            <a:solidFill>
              <a:srgbClr val="072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45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1" name="Rectangle 240">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18864E23-5A7C-71EA-A50C-F8A562B5AA3D}"/>
              </a:ext>
            </a:extLst>
          </p:cNvPr>
          <p:cNvPicPr>
            <a:picLocks noChangeAspect="1" noChangeArrowheads="1"/>
          </p:cNvPicPr>
          <p:nvPr/>
        </p:nvPicPr>
        <p:blipFill rotWithShape="1">
          <a:blip r:embed="rId3">
            <a:extLst>
              <a:ext uri="{837473B0-CC2E-450A-ABE3-18F120FF3D39}">
                <a1611:picAttrSrcUrl xmlns:a1611="http://schemas.microsoft.com/office/drawing/2016/11/main" r:id="rId4"/>
              </a:ext>
            </a:extLst>
          </a:blip>
          <a:srcRect t="5183" r="-1" b="-1"/>
          <a:stretch/>
        </p:blipFill>
        <p:spPr bwMode="auto">
          <a:xfrm>
            <a:off x="2385832" y="-22347"/>
            <a:ext cx="9823938"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p:spPr>
      </p:pic>
      <p:sp useBgFill="1">
        <p:nvSpPr>
          <p:cNvPr id="243" name="Freeform: Shape 242">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5" name="Freeform: Shape 244">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9" name="Rectangle 24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2" name="TextBox 6">
            <a:extLst>
              <a:ext uri="{FF2B5EF4-FFF2-40B4-BE49-F238E27FC236}">
                <a16:creationId xmlns:a16="http://schemas.microsoft.com/office/drawing/2014/main" id="{87605B8F-470D-1E71-207B-4741C93DE483}"/>
              </a:ext>
            </a:extLst>
          </p:cNvPr>
          <p:cNvGraphicFramePr/>
          <p:nvPr>
            <p:extLst>
              <p:ext uri="{D42A27DB-BD31-4B8C-83A1-F6EECF244321}">
                <p14:modId xmlns:p14="http://schemas.microsoft.com/office/powerpoint/2010/main" val="1712753424"/>
              </p:ext>
            </p:extLst>
          </p:nvPr>
        </p:nvGraphicFramePr>
        <p:xfrm>
          <a:off x="448056" y="2258171"/>
          <a:ext cx="2804504" cy="3918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4" descr="Elite Logo PNG Transparent – Brands Logos">
            <a:extLst>
              <a:ext uri="{FF2B5EF4-FFF2-40B4-BE49-F238E27FC236}">
                <a16:creationId xmlns:a16="http://schemas.microsoft.com/office/drawing/2014/main" id="{151B2C5D-EDF7-9419-AD95-B6B656AE30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852" b="21898"/>
          <a:stretch/>
        </p:blipFill>
        <p:spPr bwMode="auto">
          <a:xfrm>
            <a:off x="194913" y="173424"/>
            <a:ext cx="3706217" cy="2084747"/>
          </a:xfrm>
          <a:prstGeom prst="rect">
            <a:avLst/>
          </a:prstGeom>
          <a:noFill/>
        </p:spPr>
      </p:pic>
    </p:spTree>
    <p:extLst>
      <p:ext uri="{BB962C8B-B14F-4D97-AF65-F5344CB8AC3E}">
        <p14:creationId xmlns:p14="http://schemas.microsoft.com/office/powerpoint/2010/main" val="175231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Push pins laying down with one standing up">
            <a:extLst>
              <a:ext uri="{FF2B5EF4-FFF2-40B4-BE49-F238E27FC236}">
                <a16:creationId xmlns:a16="http://schemas.microsoft.com/office/drawing/2014/main" id="{CC131314-8208-E6A2-CBD3-B6B544A0F1CE}"/>
              </a:ext>
            </a:extLst>
          </p:cNvPr>
          <p:cNvPicPr>
            <a:picLocks noChangeAspect="1"/>
          </p:cNvPicPr>
          <p:nvPr/>
        </p:nvPicPr>
        <p:blipFill rotWithShape="1">
          <a:blip r:embed="rId3">
            <a:alphaModFix amt="40000"/>
          </a:blip>
          <a:srcRect t="6250"/>
          <a:stretch/>
        </p:blipFill>
        <p:spPr>
          <a:xfrm>
            <a:off x="20" y="10"/>
            <a:ext cx="12191979" cy="6857990"/>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b="1" dirty="0">
                <a:ln w="22225">
                  <a:solidFill>
                    <a:schemeClr val="tx1"/>
                  </a:solidFill>
                  <a:miter lim="800000"/>
                </a:ln>
                <a:solidFill>
                  <a:schemeClr val="tx1"/>
                </a:solidFill>
              </a:rPr>
              <a:t>REFERENCES</a:t>
            </a:r>
            <a:br>
              <a:rPr lang="en-US" sz="5000" b="1" dirty="0">
                <a:ln w="22225">
                  <a:solidFill>
                    <a:schemeClr val="tx1"/>
                  </a:solidFill>
                  <a:miter lim="800000"/>
                </a:ln>
                <a:solidFill>
                  <a:schemeClr val="tx1"/>
                </a:solidFill>
              </a:rPr>
            </a:br>
            <a:endParaRPr lang="en-US" sz="5000" dirty="0">
              <a:ln w="22225">
                <a:solidFill>
                  <a:schemeClr val="tx1"/>
                </a:solidFill>
                <a:miter lim="800000"/>
              </a:ln>
              <a:solidFill>
                <a:schemeClr val="tx1"/>
              </a:solidFill>
            </a:endParaRPr>
          </a:p>
        </p:txBody>
      </p:sp>
      <p:sp>
        <p:nvSpPr>
          <p:cNvPr id="80" name="Rectangle 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C9F9F76-E4B5-8B7E-7600-2940C6557B77}"/>
              </a:ext>
            </a:extLst>
          </p:cNvPr>
          <p:cNvSpPr txBox="1"/>
          <p:nvPr/>
        </p:nvSpPr>
        <p:spPr>
          <a:xfrm>
            <a:off x="841248" y="3502152"/>
            <a:ext cx="10506456" cy="2670048"/>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https://journalofbigdata.springeropen.com/articles/10.1186/s40537-020-00380-z</a:t>
            </a:r>
            <a:endParaRPr lang="en-US" sz="2000" dirty="0">
              <a:solidFill>
                <a:schemeClr val="accent1">
                  <a:lumMod val="40000"/>
                  <a:lumOff val="60000"/>
                </a:schemeClr>
              </a:solidFill>
            </a:endParaRPr>
          </a:p>
          <a:p>
            <a:pPr marL="342900" indent="-228600">
              <a:lnSpc>
                <a:spcPct val="90000"/>
              </a:lnSpc>
              <a:spcAft>
                <a:spcPts val="600"/>
              </a:spcAft>
              <a:buFont typeface="Arial" panose="020B0604020202020204" pitchFamily="34" charset="0"/>
              <a:buChar char="•"/>
            </a:pPr>
            <a:r>
              <a:rPr lang="en-US" sz="2000"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https://ieeexplore.ieee.org/document/8903554</a:t>
            </a:r>
            <a:endParaRPr lang="en-US" sz="2000" dirty="0">
              <a:solidFill>
                <a:schemeClr val="accent1">
                  <a:lumMod val="40000"/>
                  <a:lumOff val="60000"/>
                </a:schemeClr>
              </a:solidFill>
            </a:endParaRPr>
          </a:p>
          <a:p>
            <a:pPr marL="342900" indent="-228600">
              <a:lnSpc>
                <a:spcPct val="90000"/>
              </a:lnSpc>
              <a:spcAft>
                <a:spcPts val="600"/>
              </a:spcAft>
              <a:buFont typeface="Arial" panose="020B0604020202020204" pitchFamily="34" charset="0"/>
              <a:buChar char="•"/>
            </a:pPr>
            <a:r>
              <a:rPr lang="en-US" sz="2000" dirty="0">
                <a:solidFill>
                  <a:schemeClr val="accent1">
                    <a:lumMod val="40000"/>
                    <a:lumOff val="60000"/>
                  </a:schemeClr>
                </a:solidFill>
              </a:rPr>
              <a:t>https://</a:t>
            </a:r>
            <a:r>
              <a:rPr lang="en-US" sz="2000" dirty="0" err="1">
                <a:solidFill>
                  <a:schemeClr val="accent1">
                    <a:lumMod val="40000"/>
                    <a:lumOff val="60000"/>
                  </a:schemeClr>
                </a:solidFill>
              </a:rPr>
              <a:t>rosap.ntl.bts.gov</a:t>
            </a:r>
            <a:r>
              <a:rPr lang="en-US" sz="2000" dirty="0">
                <a:solidFill>
                  <a:schemeClr val="accent1">
                    <a:lumMod val="40000"/>
                    <a:lumOff val="60000"/>
                  </a:schemeClr>
                </a:solidFill>
              </a:rPr>
              <a:t>/view/dot/6234</a:t>
            </a:r>
          </a:p>
          <a:p>
            <a:pPr marL="342900" indent="-228600">
              <a:lnSpc>
                <a:spcPct val="90000"/>
              </a:lnSpc>
              <a:spcAft>
                <a:spcPts val="600"/>
              </a:spcAft>
              <a:buFont typeface="Arial" panose="020B0604020202020204" pitchFamily="34" charset="0"/>
              <a:buChar char="•"/>
            </a:pPr>
            <a:endParaRPr lang="en-US" sz="2000" dirty="0"/>
          </a:p>
        </p:txBody>
      </p:sp>
      <p:sp>
        <p:nvSpPr>
          <p:cNvPr id="2" name="Rectangle 1">
            <a:extLst>
              <a:ext uri="{FF2B5EF4-FFF2-40B4-BE49-F238E27FC236}">
                <a16:creationId xmlns:a16="http://schemas.microsoft.com/office/drawing/2014/main" id="{5605D47D-1DEB-98CA-18F1-CA28BB2E34BE}"/>
              </a:ext>
            </a:extLst>
          </p:cNvPr>
          <p:cNvSpPr/>
          <p:nvPr/>
        </p:nvSpPr>
        <p:spPr>
          <a:xfrm>
            <a:off x="405114" y="277792"/>
            <a:ext cx="11447362" cy="6215605"/>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584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3" descr="Shadow of plane flying over blue water">
            <a:extLst>
              <a:ext uri="{FF2B5EF4-FFF2-40B4-BE49-F238E27FC236}">
                <a16:creationId xmlns:a16="http://schemas.microsoft.com/office/drawing/2014/main" id="{968CFD06-921E-C060-E1AA-E18A92C80D75}"/>
              </a:ext>
            </a:extLst>
          </p:cNvPr>
          <p:cNvPicPr>
            <a:picLocks noChangeAspect="1"/>
          </p:cNvPicPr>
          <p:nvPr/>
        </p:nvPicPr>
        <p:blipFill rotWithShape="1">
          <a:blip r:embed="rId3">
            <a:alphaModFix amt="40000"/>
          </a:blip>
          <a:srcRect t="12500" b="12500"/>
          <a:stretch/>
        </p:blipFill>
        <p:spPr>
          <a:xfrm>
            <a:off x="20" y="10"/>
            <a:ext cx="12191980" cy="6857990"/>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567159" y="509286"/>
            <a:ext cx="11249950" cy="5926238"/>
          </a:xfrm>
          <a:ln w="38100">
            <a:solidFill>
              <a:schemeClr val="tx1"/>
            </a:solidFill>
          </a:ln>
        </p:spPr>
        <p:txBody>
          <a:bodyPr vert="horz" lIns="91440" tIns="45720" rIns="91440" bIns="45720" rtlCol="0" anchor="b">
            <a:normAutofit/>
          </a:bodyPr>
          <a:lstStyle/>
          <a:p>
            <a:pPr algn="ctr">
              <a:lnSpc>
                <a:spcPct val="150000"/>
              </a:lnSpc>
            </a:pPr>
            <a:r>
              <a:rPr lang="en-US" sz="11500" b="1" dirty="0">
                <a:ln w="22225">
                  <a:solidFill>
                    <a:schemeClr val="tx1"/>
                  </a:solidFill>
                  <a:miter lim="800000"/>
                </a:ln>
                <a:noFill/>
              </a:rPr>
              <a:t>THANK YOU</a:t>
            </a:r>
            <a:br>
              <a:rPr lang="en-US" sz="11500" b="1" dirty="0">
                <a:ln w="22225">
                  <a:solidFill>
                    <a:schemeClr val="tx1"/>
                  </a:solidFill>
                  <a:miter lim="800000"/>
                </a:ln>
                <a:noFill/>
              </a:rPr>
            </a:br>
            <a:endParaRPr lang="en-US" sz="11500" dirty="0">
              <a:ln w="22225">
                <a:solidFill>
                  <a:schemeClr val="tx1"/>
                </a:solidFill>
                <a:miter lim="800000"/>
              </a:ln>
              <a:noFill/>
            </a:endParaRPr>
          </a:p>
        </p:txBody>
      </p:sp>
    </p:spTree>
    <p:extLst>
      <p:ext uri="{BB962C8B-B14F-4D97-AF65-F5344CB8AC3E}">
        <p14:creationId xmlns:p14="http://schemas.microsoft.com/office/powerpoint/2010/main" val="336433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5AEF0AC7-B348-F12C-9F59-440E0C6350C6}"/>
              </a:ext>
            </a:extLst>
          </p:cNvPr>
          <p:cNvPicPr>
            <a:picLocks noChangeAspect="1"/>
          </p:cNvPicPr>
          <p:nvPr/>
        </p:nvPicPr>
        <p:blipFill rotWithShape="1">
          <a:blip r:embed="rId2">
            <a:alphaModFix amt="20000"/>
          </a:blip>
          <a:srcRect l="9382" r="25730" b="1"/>
          <a:stretch/>
        </p:blipFill>
        <p:spPr>
          <a:xfrm>
            <a:off x="164123" y="175846"/>
            <a:ext cx="11871560" cy="6471139"/>
          </a:xfrm>
          <a:prstGeom prst="rect">
            <a:avLst/>
          </a:prstGeom>
          <a:ln w="38100">
            <a:solidFill>
              <a:srgbClr val="FFC000"/>
            </a:solidFill>
          </a:ln>
        </p:spPr>
      </p:pic>
      <p:sp>
        <p:nvSpPr>
          <p:cNvPr id="3" name="Title 3">
            <a:extLst>
              <a:ext uri="{FF2B5EF4-FFF2-40B4-BE49-F238E27FC236}">
                <a16:creationId xmlns:a16="http://schemas.microsoft.com/office/drawing/2014/main" id="{6E62E6E7-11B3-5D2C-85F8-12D2198139EE}"/>
              </a:ext>
            </a:extLst>
          </p:cNvPr>
          <p:cNvSpPr>
            <a:spLocks noGrp="1"/>
          </p:cNvSpPr>
          <p:nvPr>
            <p:ph type="title"/>
          </p:nvPr>
        </p:nvSpPr>
        <p:spPr>
          <a:xfrm>
            <a:off x="7332531" y="1243585"/>
            <a:ext cx="4282440" cy="3963338"/>
          </a:xfrm>
        </p:spPr>
        <p:txBody>
          <a:bodyPr vert="horz" lIns="91440" tIns="45720" rIns="91440" bIns="45720" rtlCol="0" anchor="ctr">
            <a:normAutofit/>
          </a:bodyPr>
          <a:lstStyle/>
          <a:p>
            <a:pPr>
              <a:lnSpc>
                <a:spcPct val="90000"/>
              </a:lnSpc>
            </a:pPr>
            <a:r>
              <a:rPr lang="en-US" sz="7200" b="1" dirty="0">
                <a:ln w="22225">
                  <a:solidFill>
                    <a:srgbClr val="FFFFFF"/>
                  </a:solidFill>
                </a:ln>
                <a:noFill/>
              </a:rPr>
              <a:t>Business problem</a:t>
            </a:r>
          </a:p>
        </p:txBody>
      </p:sp>
      <p:cxnSp>
        <p:nvCxnSpPr>
          <p:cNvPr id="13" name="Straight Connector 1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6123994-84F6-A5FE-77FD-E1E473C77521}"/>
              </a:ext>
            </a:extLst>
          </p:cNvPr>
          <p:cNvSpPr txBox="1">
            <a:spLocks/>
          </p:cNvSpPr>
          <p:nvPr/>
        </p:nvSpPr>
        <p:spPr>
          <a:xfrm>
            <a:off x="402791" y="1366911"/>
            <a:ext cx="6635943" cy="4419600"/>
          </a:xfrm>
          <a:prstGeom prst="rect">
            <a:avLst/>
          </a:prstGeom>
        </p:spPr>
        <p:txBody>
          <a:bodyPr vert="horz" lIns="91440" tIns="45720" rIns="91440" bIns="45720" rtlCol="0" anchor="ctr">
            <a:noAutofit/>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Building a model that predicts delays and cancellations is advantageous to both airline carriers and their customers.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Airlines can utilize such models to cut down costs (crew, maintenance, fuel and other) as a result of possible delays and offer better service to passengers or reschedule the flights to avoid such events.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Such model can also be utilized to increase revenue by offering better services during times where there are most delays or cancellations from competitors.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Since flight delays/cancellations has a significant negative impact on the customer and air carrier relationship, an updated notice of a flight's departure and arrival times compared to its scheduled times gives travelers time to prepare for possible delays or  making quick decisions and  schedule their travel in case of emergency.</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The purpose of our project is to look at the approaches to build models for predicting the possible delays and cancellations of flights in top 25 Busiest routes of US.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Factors considered for the analysis includes Holidays, trends of delays/cancellations occurred in past week and past month, Seasons, Air traffic of origin and destinations are very crucial for our model.  </a:t>
            </a:r>
          </a:p>
          <a:p>
            <a:pPr indent="-228600" algn="just">
              <a:lnSpc>
                <a:spcPct val="90000"/>
              </a:lnSpc>
              <a:spcAft>
                <a:spcPts val="600"/>
              </a:spcAft>
              <a:buFont typeface="Arial" panose="020B0604020202020204" pitchFamily="34" charset="0"/>
              <a:buChar char="•"/>
            </a:pPr>
            <a:endParaRPr lang="en-US" sz="1600" dirty="0">
              <a:solidFill>
                <a:srgbClr val="FFFFFF"/>
              </a:solidFill>
            </a:endParaRPr>
          </a:p>
          <a:p>
            <a:pPr indent="-228600" algn="just">
              <a:lnSpc>
                <a:spcPct val="90000"/>
              </a:lnSpc>
              <a:spcAft>
                <a:spcPts val="600"/>
              </a:spcAft>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13065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hat is ADS – B/C Automatic Dependent Surveillance - Broadcast • SASSofia">
            <a:extLst>
              <a:ext uri="{FF2B5EF4-FFF2-40B4-BE49-F238E27FC236}">
                <a16:creationId xmlns:a16="http://schemas.microsoft.com/office/drawing/2014/main" id="{97219028-A450-BFBA-E1BB-B4A8993EFB13}"/>
              </a:ext>
            </a:extLst>
          </p:cNvPr>
          <p:cNvPicPr>
            <a:picLocks noChangeAspect="1" noChangeArrowheads="1"/>
          </p:cNvPicPr>
          <p:nvPr/>
        </p:nvPicPr>
        <p:blipFill rotWithShape="1">
          <a:blip r:embed="rId3">
            <a:duotone>
              <a:prstClr val="black"/>
              <a:schemeClr val="tx2">
                <a:tint val="45000"/>
                <a:satMod val="400000"/>
              </a:schemeClr>
            </a:duotone>
            <a:alphaModFix amt="20000"/>
            <a:extLst>
              <a:ext uri="{28A0092B-C50C-407E-A947-70E740481C1C}">
                <a14:useLocalDpi xmlns:a14="http://schemas.microsoft.com/office/drawing/2010/main" val="0"/>
              </a:ext>
            </a:extLst>
          </a:blip>
          <a:srcRect l="9526" r="2447"/>
          <a:stretch/>
        </p:blipFill>
        <p:spPr bwMode="auto">
          <a:xfrm>
            <a:off x="6095999" y="234462"/>
            <a:ext cx="5931878" cy="63744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28794" y="575674"/>
            <a:ext cx="5277333" cy="1325563"/>
          </a:xfrm>
        </p:spPr>
        <p:txBody>
          <a:bodyPr vert="horz" lIns="91440" tIns="45720" rIns="91440" bIns="45720" rtlCol="0" anchor="ctr">
            <a:normAutofit/>
          </a:bodyPr>
          <a:lstStyle/>
          <a:p>
            <a:r>
              <a:rPr lang="en-US" kern="1200" dirty="0">
                <a:solidFill>
                  <a:schemeClr val="tx1"/>
                </a:solidFill>
                <a:latin typeface="+mj-lt"/>
                <a:ea typeface="+mj-ea"/>
                <a:cs typeface="+mj-cs"/>
              </a:rPr>
              <a:t>SOLUTIONS IMPLEMENTED</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629696" y="2438228"/>
            <a:ext cx="5272888" cy="3181684"/>
          </a:xfrm>
        </p:spPr>
        <p:txBody>
          <a:bodyPr vert="horz" lIns="91440" tIns="45720" rIns="91440" bIns="45720" rtlCol="0" anchor="t">
            <a:normAutofit/>
          </a:bodyPr>
          <a:lstStyle/>
          <a:p>
            <a:pPr marL="114300" indent="-228600" algn="just">
              <a:lnSpc>
                <a:spcPct val="90000"/>
              </a:lnSpc>
              <a:spcAft>
                <a:spcPts val="600"/>
              </a:spcAft>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The U.S. Department of Transportation has created a dashboard named Bureau of Transportation statistic’s which comprises of airline, Flights, Passenger complaints, causes of delays, Performance, Airport rankings and  summary , Rural airports and many other.</a:t>
            </a:r>
          </a:p>
          <a:p>
            <a:pPr marL="114300" indent="-228600" algn="just">
              <a:lnSpc>
                <a:spcPct val="90000"/>
              </a:lnSpc>
              <a:spcAft>
                <a:spcPts val="600"/>
              </a:spcAft>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This is accessible to the public where the individual flight status /unknown airport parameters could be understood for a common man.</a:t>
            </a:r>
          </a:p>
          <a:p>
            <a:pPr algn="just">
              <a:lnSpc>
                <a:spcPct val="90000"/>
              </a:lnSpc>
              <a:spcAft>
                <a:spcPts val="600"/>
              </a:spcAft>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9460" name="Picture 4" descr="US Department of Transportation - YouTube">
            <a:extLst>
              <a:ext uri="{FF2B5EF4-FFF2-40B4-BE49-F238E27FC236}">
                <a16:creationId xmlns:a16="http://schemas.microsoft.com/office/drawing/2014/main" id="{43A5BA88-473D-E0C6-A78F-5C4AB330FA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9" r="7703" b="3"/>
          <a:stretch/>
        </p:blipFill>
        <p:spPr bwMode="auto">
          <a:xfrm>
            <a:off x="6486722" y="380280"/>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FDF43E3-F146-09DE-FE1F-AC6771C5B969}"/>
              </a:ext>
            </a:extLst>
          </p:cNvPr>
          <p:cNvPicPr>
            <a:picLocks noChangeAspect="1"/>
          </p:cNvPicPr>
          <p:nvPr/>
        </p:nvPicPr>
        <p:blipFill rotWithShape="1">
          <a:blip r:embed="rId5"/>
          <a:srcRect r="42548" b="89371"/>
          <a:stretch/>
        </p:blipFill>
        <p:spPr>
          <a:xfrm>
            <a:off x="4969739" y="5742286"/>
            <a:ext cx="4739640" cy="575667"/>
          </a:xfrm>
          <a:prstGeom prst="rect">
            <a:avLst/>
          </a:prstGeom>
        </p:spPr>
      </p:pic>
    </p:spTree>
    <p:extLst>
      <p:ext uri="{BB962C8B-B14F-4D97-AF65-F5344CB8AC3E}">
        <p14:creationId xmlns:p14="http://schemas.microsoft.com/office/powerpoint/2010/main" val="80775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3" name="TextBox 2">
            <a:extLst>
              <a:ext uri="{FF2B5EF4-FFF2-40B4-BE49-F238E27FC236}">
                <a16:creationId xmlns:a16="http://schemas.microsoft.com/office/drawing/2014/main" id="{A5FE0D74-0FF9-FD0D-7E43-8661CE681F8D}"/>
              </a:ext>
            </a:extLst>
          </p:cNvPr>
          <p:cNvSpPr txBox="1"/>
          <p:nvPr/>
        </p:nvSpPr>
        <p:spPr>
          <a:xfrm>
            <a:off x="535458" y="1303682"/>
            <a:ext cx="11263899" cy="4324261"/>
          </a:xfrm>
          <a:prstGeom prst="rect">
            <a:avLst/>
          </a:prstGeom>
          <a:noFill/>
          <a:ln w="76200">
            <a:noFill/>
          </a:ln>
        </p:spPr>
        <p:txBody>
          <a:bodyPr wrap="square">
            <a:spAutoFit/>
          </a:bodyPr>
          <a:lstStyle/>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Original data source has vast source of information on various transport statistics. For the purpose of this project </a:t>
            </a:r>
            <a:r>
              <a:rPr kumimoji="0" lang="en-US"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hlinkClick r:id="rId5"/>
              </a:rPr>
              <a:t>Marketing Carrier On-Time Performance</a:t>
            </a: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dataset is being used.</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Dataset contains arrival and departure data for non-stop US domestic flights.</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Only includes US certified air carriers that account for at least one percent of domestic scheduled passenger revenues.</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Includes detailed data on airlines, origin, destination, schedules times, delays, information related to delays and all diversions from origin to destination.</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Dataset update frequency is on monthly basis with a lag of one month.</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the time of our selection, latest available data is August 2022.</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Office of airline information, Bureau of Transportation statistics is responsible for collection of data.</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source link </a:t>
            </a:r>
            <a:r>
              <a:rPr kumimoji="0" lang="en-IN" sz="2000" i="0" u="none" strike="noStrike" kern="1200" normalizeH="0" baseline="0" noProof="0" dirty="0">
                <a:ln w="0"/>
                <a:solidFill>
                  <a:schemeClr val="accent1"/>
                </a:solidFill>
                <a:effectLst>
                  <a:outerShdw blurRad="38100" dist="25400" dir="5400000" algn="ctr" rotWithShape="0">
                    <a:srgbClr val="6E747A">
                      <a:alpha val="43000"/>
                    </a:srgbClr>
                  </a:outerShdw>
                </a:effectLst>
                <a:uLnTx/>
                <a:uFillTx/>
                <a:latin typeface="Segoe UI Historic" panose="020B0502040204020203" pitchFamily="34" charset="0"/>
                <a:ea typeface="Segoe UI Historic" panose="020B0502040204020203" pitchFamily="34" charset="0"/>
                <a:cs typeface="Segoe UI Historic" panose="020B0502040204020203" pitchFamily="34" charset="0"/>
              </a:rPr>
              <a:t>https://www.transtats.bts.gov/TableInfo.asp</a:t>
            </a:r>
            <a:endPar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SET DETAILS</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54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5" name="Picture 64">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67" name="Picture 66">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69" name="Rectangle 68">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n airplane flying in the sky&#10;&#10;Description automatically generated">
            <a:extLst>
              <a:ext uri="{FF2B5EF4-FFF2-40B4-BE49-F238E27FC236}">
                <a16:creationId xmlns:a16="http://schemas.microsoft.com/office/drawing/2014/main" id="{C13D42F6-764D-EB09-C12B-02367CF7B15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1587" r="9924"/>
          <a:stretch/>
        </p:blipFill>
        <p:spPr>
          <a:xfrm>
            <a:off x="-3176" y="10"/>
            <a:ext cx="8971261" cy="6857991"/>
          </a:xfrm>
          <a:prstGeom prst="rect">
            <a:avLst/>
          </a:prstGeom>
        </p:spPr>
      </p:pic>
      <p:sp>
        <p:nvSpPr>
          <p:cNvPr id="73" name="Rectangle 72">
            <a:extLst>
              <a:ext uri="{FF2B5EF4-FFF2-40B4-BE49-F238E27FC236}">
                <a16:creationId xmlns:a16="http://schemas.microsoft.com/office/drawing/2014/main" id="{F2614E65-9058-488E-9FF3-7F475C5C8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b="1" dirty="0" err="1">
                <a:solidFill>
                  <a:schemeClr val="tx1"/>
                </a:solidFill>
              </a:rPr>
              <a:t>ANALySIS</a:t>
            </a:r>
            <a:endParaRPr lang="en-US" sz="4800" dirty="0">
              <a:solidFill>
                <a:schemeClr val="tx1"/>
              </a:solidFill>
            </a:endParaRPr>
          </a:p>
        </p:txBody>
      </p:sp>
      <p:pic>
        <p:nvPicPr>
          <p:cNvPr id="4" name="Picture 3" descr="A close-up of a mathematical formula&#10;&#10;Description automatically generated with low confidence">
            <a:extLst>
              <a:ext uri="{FF2B5EF4-FFF2-40B4-BE49-F238E27FC236}">
                <a16:creationId xmlns:a16="http://schemas.microsoft.com/office/drawing/2014/main" id="{39F21F9D-FD2B-CCAC-9860-C1C9A3FF89E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46691" r="26866"/>
          <a:stretch/>
        </p:blipFill>
        <p:spPr>
          <a:xfrm>
            <a:off x="8968085" y="10"/>
            <a:ext cx="3223915" cy="6857990"/>
          </a:xfrm>
          <a:prstGeom prst="rect">
            <a:avLst/>
          </a:prstGeom>
          <a:noFill/>
        </p:spPr>
      </p:pic>
      <p:sp>
        <p:nvSpPr>
          <p:cNvPr id="75" name="Rectangle 74">
            <a:extLst>
              <a:ext uri="{FF2B5EF4-FFF2-40B4-BE49-F238E27FC236}">
                <a16:creationId xmlns:a16="http://schemas.microsoft.com/office/drawing/2014/main" id="{83CC20C6-E542-4593-B9B9-DE5322272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A7255BA1-C5EB-4431-8E8C-CC0B73BFF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C5FB996-1C0B-48C9-A574-4A61C3498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B7D5DF-725F-C730-8374-E06C5A3C730B}"/>
              </a:ext>
            </a:extLst>
          </p:cNvPr>
          <p:cNvSpPr txBox="1"/>
          <p:nvPr/>
        </p:nvSpPr>
        <p:spPr>
          <a:xfrm>
            <a:off x="9795189" y="6870700"/>
            <a:ext cx="239681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medium.com/the-data-experience/building-a-data-pipeline-from-scratch-32b712cfb1db">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5" name="TextBox 4">
            <a:extLst>
              <a:ext uri="{FF2B5EF4-FFF2-40B4-BE49-F238E27FC236}">
                <a16:creationId xmlns:a16="http://schemas.microsoft.com/office/drawing/2014/main" id="{78504CBB-512D-6C06-3625-35DE86A30FA4}"/>
              </a:ext>
            </a:extLst>
          </p:cNvPr>
          <p:cNvSpPr txBox="1"/>
          <p:nvPr/>
        </p:nvSpPr>
        <p:spPr>
          <a:xfrm>
            <a:off x="7385678" y="6870700"/>
            <a:ext cx="239681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medium.com/the-data-experience/building-a-data-pipeline-from-scratch-32b712cfb1db">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8889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le of American dollar banknotes">
            <a:extLst>
              <a:ext uri="{FF2B5EF4-FFF2-40B4-BE49-F238E27FC236}">
                <a16:creationId xmlns:a16="http://schemas.microsoft.com/office/drawing/2014/main" id="{E578175A-A69A-87F6-76BB-B1D4BDDF3DC6}"/>
              </a:ext>
            </a:extLst>
          </p:cNvPr>
          <p:cNvPicPr>
            <a:picLocks noChangeAspect="1" noChangeArrowheads="1"/>
          </p:cNvPicPr>
          <p:nvPr/>
        </p:nvPicPr>
        <p:blipFill rotWithShape="1">
          <a:blip r:embed="rId2">
            <a:alphaModFix amt="20000"/>
          </a:blip>
          <a:srcRect l="5527" r="5528"/>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3">
            <a:extLst>
              <a:ext uri="{FF2B5EF4-FFF2-40B4-BE49-F238E27FC236}">
                <a16:creationId xmlns:a16="http://schemas.microsoft.com/office/drawing/2014/main" id="{C9A4C6EC-748F-2B4B-B58E-BE573560EBE2}"/>
              </a:ext>
            </a:extLst>
          </p:cNvPr>
          <p:cNvSpPr>
            <a:spLocks noGrp="1"/>
          </p:cNvSpPr>
          <p:nvPr>
            <p:ph type="title"/>
          </p:nvPr>
        </p:nvSpPr>
        <p:spPr>
          <a:xfrm>
            <a:off x="517919" y="340304"/>
            <a:ext cx="5075286" cy="719331"/>
          </a:xfrm>
        </p:spPr>
        <p:txBody>
          <a:bodyPr vert="horz" lIns="91440" tIns="45720" rIns="91440" bIns="45720" rtlCol="0" anchor="b">
            <a:normAutofit/>
          </a:bodyPr>
          <a:lstStyle/>
          <a:p>
            <a:pPr>
              <a:lnSpc>
                <a:spcPct val="90000"/>
              </a:lnSpc>
            </a:pPr>
            <a:r>
              <a:rPr lang="en-US" sz="2800" b="1" kern="1200" dirty="0">
                <a:ln w="22225">
                  <a:solidFill>
                    <a:srgbClr val="FFFFFF"/>
                  </a:solidFill>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Delay cost ESTIMATES</a:t>
            </a:r>
          </a:p>
        </p:txBody>
      </p:sp>
      <p:pic>
        <p:nvPicPr>
          <p:cNvPr id="45" name="Picture 44">
            <a:extLst>
              <a:ext uri="{FF2B5EF4-FFF2-40B4-BE49-F238E27FC236}">
                <a16:creationId xmlns:a16="http://schemas.microsoft.com/office/drawing/2014/main" id="{97E7A2C2-AA27-19E1-07F4-11FE21B6CBD9}"/>
              </a:ext>
            </a:extLst>
          </p:cNvPr>
          <p:cNvPicPr>
            <a:picLocks noChangeAspect="1"/>
          </p:cNvPicPr>
          <p:nvPr/>
        </p:nvPicPr>
        <p:blipFill>
          <a:blip r:embed="rId3"/>
          <a:stretch>
            <a:fillRect/>
          </a:stretch>
        </p:blipFill>
        <p:spPr>
          <a:xfrm>
            <a:off x="5821929" y="3429000"/>
            <a:ext cx="6023727" cy="2859063"/>
          </a:xfrm>
          <a:prstGeom prst="rect">
            <a:avLst/>
          </a:prstGeom>
          <a:ln w="57150">
            <a:solidFill>
              <a:srgbClr val="BBBBBB"/>
            </a:solidFill>
          </a:ln>
        </p:spPr>
      </p:pic>
      <p:pic>
        <p:nvPicPr>
          <p:cNvPr id="46" name="Picture 45" descr="Table&#10;&#10;Description automatically generated">
            <a:extLst>
              <a:ext uri="{FF2B5EF4-FFF2-40B4-BE49-F238E27FC236}">
                <a16:creationId xmlns:a16="http://schemas.microsoft.com/office/drawing/2014/main" id="{7081659B-56CC-609D-8952-9E698C23AD1A}"/>
              </a:ext>
            </a:extLst>
          </p:cNvPr>
          <p:cNvPicPr>
            <a:picLocks noChangeAspect="1"/>
          </p:cNvPicPr>
          <p:nvPr/>
        </p:nvPicPr>
        <p:blipFill>
          <a:blip r:embed="rId4"/>
          <a:stretch>
            <a:fillRect/>
          </a:stretch>
        </p:blipFill>
        <p:spPr>
          <a:xfrm>
            <a:off x="865685" y="1513989"/>
            <a:ext cx="4661688" cy="2311863"/>
          </a:xfrm>
          <a:prstGeom prst="rect">
            <a:avLst/>
          </a:prstGeom>
          <a:ln w="57150">
            <a:solidFill>
              <a:srgbClr val="BBBBBB"/>
            </a:solidFill>
          </a:ln>
        </p:spPr>
      </p:pic>
      <p:pic>
        <p:nvPicPr>
          <p:cNvPr id="47" name="Picture 46" descr="Table&#10;&#10;Description automatically generated">
            <a:extLst>
              <a:ext uri="{FF2B5EF4-FFF2-40B4-BE49-F238E27FC236}">
                <a16:creationId xmlns:a16="http://schemas.microsoft.com/office/drawing/2014/main" id="{4DD379E3-0CC0-E30E-49D8-98CD9AB082F0}"/>
              </a:ext>
            </a:extLst>
          </p:cNvPr>
          <p:cNvPicPr>
            <a:picLocks noChangeAspect="1"/>
          </p:cNvPicPr>
          <p:nvPr/>
        </p:nvPicPr>
        <p:blipFill>
          <a:blip r:embed="rId5"/>
          <a:stretch>
            <a:fillRect/>
          </a:stretch>
        </p:blipFill>
        <p:spPr>
          <a:xfrm>
            <a:off x="5821929" y="368551"/>
            <a:ext cx="5938356" cy="2926171"/>
          </a:xfrm>
          <a:prstGeom prst="rect">
            <a:avLst/>
          </a:prstGeom>
          <a:ln w="57150">
            <a:solidFill>
              <a:srgbClr val="BBBBBB"/>
            </a:solidFill>
          </a:ln>
        </p:spPr>
      </p:pic>
      <p:sp>
        <p:nvSpPr>
          <p:cNvPr id="2" name="Rectangle 1">
            <a:extLst>
              <a:ext uri="{FF2B5EF4-FFF2-40B4-BE49-F238E27FC236}">
                <a16:creationId xmlns:a16="http://schemas.microsoft.com/office/drawing/2014/main" id="{CEA68732-46A4-92F6-3788-A05C58DA5D4B}"/>
              </a:ext>
            </a:extLst>
          </p:cNvPr>
          <p:cNvSpPr/>
          <p:nvPr/>
        </p:nvSpPr>
        <p:spPr>
          <a:xfrm>
            <a:off x="289195" y="142296"/>
            <a:ext cx="11765646" cy="6380536"/>
          </a:xfrm>
          <a:prstGeom prst="rect">
            <a:avLst/>
          </a:prstGeom>
          <a:noFill/>
          <a:ln w="38100">
            <a:solidFill>
              <a:srgbClr val="BBB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A86C1D-12D8-F0E9-5727-156280EB5705}"/>
              </a:ext>
            </a:extLst>
          </p:cNvPr>
          <p:cNvSpPr txBox="1"/>
          <p:nvPr/>
        </p:nvSpPr>
        <p:spPr>
          <a:xfrm>
            <a:off x="865685" y="4189849"/>
            <a:ext cx="4405538" cy="2308324"/>
          </a:xfrm>
          <a:prstGeom prst="rect">
            <a:avLst/>
          </a:prstGeom>
          <a:noFill/>
        </p:spPr>
        <p:txBody>
          <a:bodyPr wrap="square" rtlCol="0">
            <a:spAutoFit/>
          </a:bodyPr>
          <a:lstStyle/>
          <a:p>
            <a:r>
              <a:rPr lang="en-US" dirty="0"/>
              <a:t>In 2021, the average cost of aircraft block (taxi plus airborne) time for U.S. passenger airlines was $80.52 per minute</a:t>
            </a:r>
          </a:p>
          <a:p>
            <a:pPr marL="285750" indent="-285750">
              <a:buFont typeface="Wingdings" pitchFamily="2" charset="2"/>
              <a:buChar char="Ø"/>
            </a:pPr>
            <a:r>
              <a:rPr lang="en-US" dirty="0"/>
              <a:t>Average delay: 12.4 minutes</a:t>
            </a:r>
          </a:p>
          <a:p>
            <a:pPr marL="285750" indent="-285750">
              <a:buFont typeface="Wingdings" pitchFamily="2" charset="2"/>
              <a:buChar char="Ø"/>
            </a:pPr>
            <a:r>
              <a:rPr lang="en-US" dirty="0"/>
              <a:t>Cost per minute: $74,20 USD</a:t>
            </a:r>
          </a:p>
          <a:p>
            <a:pPr marL="285750" indent="-285750">
              <a:buFont typeface="Wingdings" pitchFamily="2" charset="2"/>
              <a:buChar char="Ø"/>
            </a:pPr>
            <a:r>
              <a:rPr lang="en-US" dirty="0"/>
              <a:t>Average number of delayed flights per month: 34.9</a:t>
            </a:r>
          </a:p>
          <a:p>
            <a:endParaRPr lang="en-US" dirty="0"/>
          </a:p>
        </p:txBody>
      </p:sp>
    </p:spTree>
    <p:extLst>
      <p:ext uri="{BB962C8B-B14F-4D97-AF65-F5344CB8AC3E}">
        <p14:creationId xmlns:p14="http://schemas.microsoft.com/office/powerpoint/2010/main" val="370622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BUSIEST  AIRPORTS</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401BBB9-5A12-DA79-2DB2-B4B83C044AD0}"/>
              </a:ext>
            </a:extLst>
          </p:cNvPr>
          <p:cNvGraphicFramePr>
            <a:graphicFrameLocks/>
          </p:cNvGraphicFramePr>
          <p:nvPr>
            <p:extLst>
              <p:ext uri="{D42A27DB-BD31-4B8C-83A1-F6EECF244321}">
                <p14:modId xmlns:p14="http://schemas.microsoft.com/office/powerpoint/2010/main" val="1316118514"/>
              </p:ext>
            </p:extLst>
          </p:nvPr>
        </p:nvGraphicFramePr>
        <p:xfrm>
          <a:off x="785860" y="706211"/>
          <a:ext cx="10870681" cy="544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9025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lane taking off from a runway&#10;&#10;Description automatically generated with low confidence">
            <a:extLst>
              <a:ext uri="{FF2B5EF4-FFF2-40B4-BE49-F238E27FC236}">
                <a16:creationId xmlns:a16="http://schemas.microsoft.com/office/drawing/2014/main" id="{5A79B093-CCDA-E52D-761D-232BD6107A8E}"/>
              </a:ext>
            </a:extLst>
          </p:cNvPr>
          <p:cNvPicPr>
            <a:picLocks noChangeAspect="1"/>
          </p:cNvPicPr>
          <p:nvPr/>
        </p:nvPicPr>
        <p:blipFill rotWithShape="1">
          <a:blip r:embed="rId3">
            <a:alphaModFix amt="35000"/>
          </a:blip>
          <a:srcRect t="9328" b="699"/>
          <a:stretch/>
        </p:blipFill>
        <p:spPr>
          <a:xfrm>
            <a:off x="-8" y="-7"/>
            <a:ext cx="12192000" cy="6855958"/>
          </a:xfrm>
          <a:prstGeom prst="rect">
            <a:avLst/>
          </a:prstGeom>
        </p:spPr>
      </p:pic>
      <p:sp>
        <p:nvSpPr>
          <p:cNvPr id="12" name="Title 2">
            <a:extLst>
              <a:ext uri="{FF2B5EF4-FFF2-40B4-BE49-F238E27FC236}">
                <a16:creationId xmlns:a16="http://schemas.microsoft.com/office/drawing/2014/main" id="{4DCB3B2E-68DC-C2F8-7867-DA8B5AF86B24}"/>
              </a:ext>
            </a:extLst>
          </p:cNvPr>
          <p:cNvSpPr>
            <a:spLocks noGrp="1"/>
          </p:cNvSpPr>
          <p:nvPr>
            <p:ph type="title"/>
          </p:nvPr>
        </p:nvSpPr>
        <p:spPr>
          <a:xfrm>
            <a:off x="598959" y="4314638"/>
            <a:ext cx="6455833" cy="1497998"/>
          </a:xfrm>
        </p:spPr>
        <p:txBody>
          <a:bodyPr vert="horz" lIns="91440" tIns="45720" rIns="91440" bIns="45720" rtlCol="0" anchor="t">
            <a:normAutofit/>
          </a:bodyPr>
          <a:lstStyle/>
          <a:p>
            <a:r>
              <a:rPr lang="en-US" sz="4800" kern="1200" dirty="0">
                <a:solidFill>
                  <a:schemeClr val="tx1"/>
                </a:solidFill>
                <a:latin typeface="+mj-lt"/>
                <a:ea typeface="+mj-ea"/>
                <a:cs typeface="+mj-cs"/>
              </a:rPr>
              <a:t>SELECTION OF PREDICTORS</a:t>
            </a:r>
          </a:p>
        </p:txBody>
      </p:sp>
      <p:sp>
        <p:nvSpPr>
          <p:cNvPr id="143" name="Freeform: Shape 142">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descr="A plane taking off from a runway&#10;&#10;Description automatically generated with low confidence">
            <a:extLst>
              <a:ext uri="{FF2B5EF4-FFF2-40B4-BE49-F238E27FC236}">
                <a16:creationId xmlns:a16="http://schemas.microsoft.com/office/drawing/2014/main" id="{E55E81B5-0179-94A2-F3E7-189BE235B698}"/>
              </a:ext>
            </a:extLst>
          </p:cNvPr>
          <p:cNvPicPr>
            <a:picLocks noChangeAspect="1"/>
          </p:cNvPicPr>
          <p:nvPr/>
        </p:nvPicPr>
        <p:blipFill rotWithShape="1">
          <a:blip r:embed="rId3"/>
          <a:srcRect l="4802" r="10823" b="1"/>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sp>
        <p:nvSpPr>
          <p:cNvPr id="7" name="Rectangle 6">
            <a:extLst>
              <a:ext uri="{FF2B5EF4-FFF2-40B4-BE49-F238E27FC236}">
                <a16:creationId xmlns:a16="http://schemas.microsoft.com/office/drawing/2014/main" id="{6B84BCB9-31DC-0D60-EC86-F493718D2FFE}"/>
              </a:ext>
            </a:extLst>
          </p:cNvPr>
          <p:cNvSpPr/>
          <p:nvPr/>
        </p:nvSpPr>
        <p:spPr>
          <a:xfrm>
            <a:off x="366639" y="208669"/>
            <a:ext cx="8128000" cy="5418667"/>
          </a:xfrm>
          <a:prstGeom prst="rect">
            <a:avLst/>
          </a:prstGeom>
        </p:spPr>
        <p:txBody>
          <a:bodyPr/>
          <a:lstStyle/>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utoShape 6">
            <a:extLst>
              <a:ext uri="{FF2B5EF4-FFF2-40B4-BE49-F238E27FC236}">
                <a16:creationId xmlns:a16="http://schemas.microsoft.com/office/drawing/2014/main" id="{DFFDC203-31C6-7946-06E6-CC501F6AE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BFA644B2-D5A8-2624-3D32-857B3D6A551B}"/>
              </a:ext>
            </a:extLst>
          </p:cNvPr>
          <p:cNvPicPr>
            <a:picLocks noChangeAspect="1"/>
          </p:cNvPicPr>
          <p:nvPr/>
        </p:nvPicPr>
        <p:blipFill rotWithShape="1">
          <a:blip r:embed="rId4"/>
          <a:srcRect t="1055" r="1772" b="1"/>
          <a:stretch/>
        </p:blipFill>
        <p:spPr>
          <a:xfrm>
            <a:off x="8110014" y="834068"/>
            <a:ext cx="3893497" cy="5815263"/>
          </a:xfrm>
          <a:prstGeom prst="rect">
            <a:avLst/>
          </a:prstGeom>
        </p:spPr>
      </p:pic>
      <p:pic>
        <p:nvPicPr>
          <p:cNvPr id="20" name="Graphic 19" descr="Aeroplane with solid fill">
            <a:extLst>
              <a:ext uri="{FF2B5EF4-FFF2-40B4-BE49-F238E27FC236}">
                <a16:creationId xmlns:a16="http://schemas.microsoft.com/office/drawing/2014/main" id="{B32804C6-C994-C4CC-8F0C-448BE3A69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122" y="3793966"/>
            <a:ext cx="914400" cy="914400"/>
          </a:xfrm>
          <a:prstGeom prst="rect">
            <a:avLst/>
          </a:prstGeom>
        </p:spPr>
      </p:pic>
      <p:sp>
        <p:nvSpPr>
          <p:cNvPr id="21" name="Rectangle 20">
            <a:extLst>
              <a:ext uri="{FF2B5EF4-FFF2-40B4-BE49-F238E27FC236}">
                <a16:creationId xmlns:a16="http://schemas.microsoft.com/office/drawing/2014/main" id="{3DB55AA8-BA15-FCB2-19CB-7B3704683CCD}"/>
              </a:ext>
            </a:extLst>
          </p:cNvPr>
          <p:cNvSpPr/>
          <p:nvPr/>
        </p:nvSpPr>
        <p:spPr>
          <a:xfrm>
            <a:off x="366640" y="208669"/>
            <a:ext cx="11648898" cy="649693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Tree>
    <p:extLst>
      <p:ext uri="{BB962C8B-B14F-4D97-AF65-F5344CB8AC3E}">
        <p14:creationId xmlns:p14="http://schemas.microsoft.com/office/powerpoint/2010/main" val="427053087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2440</TotalTime>
  <Words>1720</Words>
  <Application>Microsoft Macintosh PowerPoint</Application>
  <PresentationFormat>Widescreen</PresentationFormat>
  <Paragraphs>158</Paragraphs>
  <Slides>21</Slides>
  <Notes>18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21</vt:i4>
      </vt:variant>
    </vt:vector>
  </HeadingPairs>
  <TitlesOfParts>
    <vt:vector size="35" baseType="lpstr">
      <vt:lpstr>Arial</vt:lpstr>
      <vt:lpstr>Calibri</vt:lpstr>
      <vt:lpstr>Calibri Light</vt:lpstr>
      <vt:lpstr>Segoe UI</vt:lpstr>
      <vt:lpstr>Segoe UI Historic</vt:lpstr>
      <vt:lpstr>Segoe UI Light</vt:lpstr>
      <vt:lpstr>Trebuchet MS</vt:lpstr>
      <vt:lpstr>Wingdings</vt:lpstr>
      <vt:lpstr>Balancing Act</vt:lpstr>
      <vt:lpstr>Wellspring</vt:lpstr>
      <vt:lpstr>Star of the show</vt:lpstr>
      <vt:lpstr>Amusements</vt:lpstr>
      <vt:lpstr>Berlin</vt:lpstr>
      <vt:lpstr>Office Theme</vt:lpstr>
      <vt:lpstr>Prediction of Flight Status in Top 25 Busiest domestic routes of US   </vt:lpstr>
      <vt:lpstr>PowerPoint Presentation</vt:lpstr>
      <vt:lpstr>Business problem</vt:lpstr>
      <vt:lpstr>SOLUTIONS IMPLEMENTED</vt:lpstr>
      <vt:lpstr>PowerPoint Presentation</vt:lpstr>
      <vt:lpstr>ANALySIS</vt:lpstr>
      <vt:lpstr>Delay cost ESTIMATES</vt:lpstr>
      <vt:lpstr>PowerPoint Presentation</vt:lpstr>
      <vt:lpstr>SELECTION OF PREDICTORS</vt:lpstr>
      <vt:lpstr>PowerPoint Presentation</vt:lpstr>
      <vt:lpstr>OUR MODEL Importance </vt:lpstr>
      <vt:lpstr>MORE ABOUT TARGET</vt:lpstr>
      <vt:lpstr>PowerPoint Presentation</vt:lpstr>
      <vt:lpstr>PROCESS </vt:lpstr>
      <vt:lpstr>PowerPoint Presentation</vt:lpstr>
      <vt:lpstr>PowerPoint Presentation</vt:lpstr>
      <vt:lpstr>conclusions</vt:lpstr>
      <vt:lpstr> </vt:lpstr>
      <vt:lpstr>FURTHER ENHANCEMENTS</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Sindhura Alla</dc:creator>
  <cp:lastModifiedBy>Sindhura Alla</cp:lastModifiedBy>
  <cp:revision>20</cp:revision>
  <dcterms:created xsi:type="dcterms:W3CDTF">2022-10-24T17:28:21Z</dcterms:created>
  <dcterms:modified xsi:type="dcterms:W3CDTF">2022-11-03T11:02:32Z</dcterms:modified>
</cp:coreProperties>
</file>